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omments/modernComment_129_90BB71E4.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 id="2147483683" r:id="rId2"/>
  </p:sldMasterIdLst>
  <p:notesMasterIdLst>
    <p:notesMasterId r:id="rId11"/>
  </p:notesMasterIdLst>
  <p:sldIdLst>
    <p:sldId id="289" r:id="rId3"/>
    <p:sldId id="284" r:id="rId4"/>
    <p:sldId id="297" r:id="rId5"/>
    <p:sldId id="298" r:id="rId6"/>
    <p:sldId id="299" r:id="rId7"/>
    <p:sldId id="292" r:id="rId8"/>
    <p:sldId id="294" r:id="rId9"/>
    <p:sldId id="293" r:id="rId10"/>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AAE4842-982D-D7F7-663B-B7F2146A17B4}" name="Sintija Gulbe" initials="SG" userId="S::sintija.gulbe@vm.gov.lv::f8605df6-3b6c-494a-831a-5b482e0d887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ezināms lietotājs" initial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370" y="7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omments/modernComment_129_90BB71E4.xml><?xml version="1.0" encoding="utf-8"?>
<p188:cmLst xmlns:a="http://schemas.openxmlformats.org/drawingml/2006/main" xmlns:r="http://schemas.openxmlformats.org/officeDocument/2006/relationships" xmlns:p188="http://schemas.microsoft.com/office/powerpoint/2018/8/main">
  <p188:cm id="{CD0A0023-D19D-4C4F-8F9D-137DE932679E}" authorId="{BAAE4842-982D-D7F7-663B-B7F2146A17B4}" created="2022-02-11T09:14:26.137">
    <ac:txMkLst xmlns:ac="http://schemas.microsoft.com/office/drawing/2013/main/command">
      <pc:docMk xmlns:pc="http://schemas.microsoft.com/office/powerpoint/2013/main/command"/>
      <pc:sldMk xmlns:pc="http://schemas.microsoft.com/office/powerpoint/2013/main/command" cId="2428203492" sldId="297"/>
      <ac:spMk id="4" creationId="{00000000-0000-0000-0000-000000000000}"/>
      <ac:txMk cp="298" len="21">
        <ac:context len="764" hash="476243466"/>
      </ac:txMk>
    </ac:txMkLst>
    <p188:pos x="8557126" y="2138429"/>
    <p188:txBody>
      <a:bodyPr/>
      <a:lstStyle/>
      <a:p>
        <a:r>
          <a:rPr lang="lv-LV"/>
          <a:t>šeit būtu jāraksta "pēc pēdējā kontakta"</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7F9028-54ED-4E69-90A2-C963E4C02305}" type="datetimeFigureOut">
              <a:rPr lang="lv-LV" smtClean="0"/>
              <a:t>11.02.2022</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FA98A-8BD0-4CDA-9F15-B615C4AC6A8F}" type="slidenum">
              <a:rPr lang="lv-LV" smtClean="0"/>
              <a:t>‹#›</a:t>
            </a:fld>
            <a:endParaRPr lang="lv-LV"/>
          </a:p>
        </p:txBody>
      </p:sp>
    </p:spTree>
    <p:extLst>
      <p:ext uri="{BB962C8B-B14F-4D97-AF65-F5344CB8AC3E}">
        <p14:creationId xmlns:p14="http://schemas.microsoft.com/office/powerpoint/2010/main" val="2244061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notes"/>
          <p:cNvSpPr txBox="1">
            <a:spLocks noGrp="1"/>
          </p:cNvSpPr>
          <p:nvPr>
            <p:ph type="body" idx="1"/>
          </p:nvPr>
        </p:nvSpPr>
        <p:spPr>
          <a:xfrm>
            <a:off x="666909" y="4693920"/>
            <a:ext cx="5335270" cy="38404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 name="Google Shape;204;p1:notes"/>
          <p:cNvSpPr>
            <a:spLocks noGrp="1" noRot="1" noChangeAspect="1"/>
          </p:cNvSpPr>
          <p:nvPr>
            <p:ph type="sldImg" idx="2"/>
          </p:nvPr>
        </p:nvSpPr>
        <p:spPr>
          <a:xfrm>
            <a:off x="407988" y="1219200"/>
            <a:ext cx="5853112" cy="32924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6952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F9D8AC-AD5C-460F-BB94-72A0C5D872A8}"/>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a:extLst>
              <a:ext uri="{FF2B5EF4-FFF2-40B4-BE49-F238E27FC236}">
                <a16:creationId xmlns="" xmlns:a16="http://schemas.microsoft.com/office/drawing/2014/main" id="{82F7E989-8DCD-4516-BC62-EF044315BEEE}"/>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a:extLst>
              <a:ext uri="{FF2B5EF4-FFF2-40B4-BE49-F238E27FC236}">
                <a16:creationId xmlns="" xmlns:a16="http://schemas.microsoft.com/office/drawing/2014/main" id="{28A8F2DD-2876-4CFF-81D7-AF4116082D4F}"/>
              </a:ext>
            </a:extLst>
          </p:cNvPr>
          <p:cNvSpPr txBox="1">
            <a:spLocks noGrp="1"/>
          </p:cNvSpPr>
          <p:nvPr>
            <p:ph type="dt" sz="half" idx="7"/>
          </p:nvPr>
        </p:nvSpPr>
        <p:spPr/>
        <p:txBody>
          <a:bodyPr/>
          <a:lstStyle>
            <a:lvl1pPr>
              <a:defRPr/>
            </a:lvl1pPr>
          </a:lstStyle>
          <a:p>
            <a:fld id="{CBE52A9E-3F3F-4BE5-9447-A8B7B77A6603}" type="datetime1">
              <a:rPr lang="lv-LV"/>
              <a:pPr/>
              <a:t>11.02.2022</a:t>
            </a:fld>
            <a:endParaRPr/>
          </a:p>
        </p:txBody>
      </p:sp>
      <p:sp>
        <p:nvSpPr>
          <p:cNvPr id="5" name="Footer Placeholder 4">
            <a:extLst>
              <a:ext uri="{FF2B5EF4-FFF2-40B4-BE49-F238E27FC236}">
                <a16:creationId xmlns="" xmlns:a16="http://schemas.microsoft.com/office/drawing/2014/main" id="{90936FF4-8363-4AD6-BF06-837CD915DFBA}"/>
              </a:ext>
            </a:extLst>
          </p:cNvPr>
          <p:cNvSpPr txBox="1">
            <a:spLocks noGrp="1"/>
          </p:cNvSpPr>
          <p:nvPr>
            <p:ph type="ftr" sz="quarter" idx="9"/>
          </p:nvPr>
        </p:nvSpPr>
        <p:spPr/>
        <p:txBody>
          <a:bodyPr/>
          <a:lstStyle>
            <a:lvl1pPr>
              <a:defRPr/>
            </a:lvl1pPr>
          </a:lstStyle>
          <a:p>
            <a:endParaRPr/>
          </a:p>
        </p:txBody>
      </p:sp>
      <p:sp>
        <p:nvSpPr>
          <p:cNvPr id="6" name="Slide Number Placeholder 5">
            <a:extLst>
              <a:ext uri="{FF2B5EF4-FFF2-40B4-BE49-F238E27FC236}">
                <a16:creationId xmlns="" xmlns:a16="http://schemas.microsoft.com/office/drawing/2014/main" id="{E1F0B66C-2C30-4DE3-9A93-419864FBF89A}"/>
              </a:ext>
            </a:extLst>
          </p:cNvPr>
          <p:cNvSpPr txBox="1">
            <a:spLocks noGrp="1"/>
          </p:cNvSpPr>
          <p:nvPr>
            <p:ph type="sldNum" sz="quarter" idx="8"/>
          </p:nvPr>
        </p:nvSpPr>
        <p:spPr/>
        <p:txBody>
          <a:bodyPr/>
          <a:lstStyle>
            <a:lvl1pPr>
              <a:defRPr/>
            </a:lvl1pPr>
          </a:lstStyle>
          <a:p>
            <a:fld id="{6A917F77-B10C-4891-8C0A-4E25F6318A08}" type="slidenum">
              <a:rPr/>
              <a:pPr/>
              <a:t>‹#›</a:t>
            </a:fld>
            <a:endParaRPr/>
          </a:p>
        </p:txBody>
      </p:sp>
    </p:spTree>
    <p:extLst>
      <p:ext uri="{BB962C8B-B14F-4D97-AF65-F5344CB8AC3E}">
        <p14:creationId xmlns:p14="http://schemas.microsoft.com/office/powerpoint/2010/main" val="3531695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84BCFA-D5CB-4D11-B43B-55F773E4964B}"/>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 xmlns:a16="http://schemas.microsoft.com/office/drawing/2014/main" id="{075F8203-5566-45AC-9AC6-7F70FA4312B0}"/>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0B6B264-0813-400D-918D-832D97C0BC1E}"/>
              </a:ext>
            </a:extLst>
          </p:cNvPr>
          <p:cNvSpPr txBox="1">
            <a:spLocks noGrp="1"/>
          </p:cNvSpPr>
          <p:nvPr>
            <p:ph type="dt" sz="half" idx="7"/>
          </p:nvPr>
        </p:nvSpPr>
        <p:spPr/>
        <p:txBody>
          <a:bodyPr/>
          <a:lstStyle>
            <a:lvl1pPr>
              <a:defRPr/>
            </a:lvl1pPr>
          </a:lstStyle>
          <a:p>
            <a:fld id="{5D8E0DC8-D859-4B92-ADC6-E6AE38EA0E5C}" type="datetime1">
              <a:rPr lang="lv-LV"/>
              <a:pPr/>
              <a:t>11.02.2022</a:t>
            </a:fld>
            <a:endParaRPr/>
          </a:p>
        </p:txBody>
      </p:sp>
      <p:sp>
        <p:nvSpPr>
          <p:cNvPr id="5" name="Footer Placeholder 4">
            <a:extLst>
              <a:ext uri="{FF2B5EF4-FFF2-40B4-BE49-F238E27FC236}">
                <a16:creationId xmlns="" xmlns:a16="http://schemas.microsoft.com/office/drawing/2014/main" id="{E589C408-1F8E-496F-9A6E-F63912EBB84D}"/>
              </a:ext>
            </a:extLst>
          </p:cNvPr>
          <p:cNvSpPr txBox="1">
            <a:spLocks noGrp="1"/>
          </p:cNvSpPr>
          <p:nvPr>
            <p:ph type="ftr" sz="quarter" idx="9"/>
          </p:nvPr>
        </p:nvSpPr>
        <p:spPr/>
        <p:txBody>
          <a:bodyPr/>
          <a:lstStyle>
            <a:lvl1pPr>
              <a:defRPr/>
            </a:lvl1pPr>
          </a:lstStyle>
          <a:p>
            <a:endParaRPr/>
          </a:p>
        </p:txBody>
      </p:sp>
      <p:sp>
        <p:nvSpPr>
          <p:cNvPr id="6" name="Slide Number Placeholder 5">
            <a:extLst>
              <a:ext uri="{FF2B5EF4-FFF2-40B4-BE49-F238E27FC236}">
                <a16:creationId xmlns="" xmlns:a16="http://schemas.microsoft.com/office/drawing/2014/main" id="{9E306A49-9508-46FE-9B58-3A170C4B9441}"/>
              </a:ext>
            </a:extLst>
          </p:cNvPr>
          <p:cNvSpPr txBox="1">
            <a:spLocks noGrp="1"/>
          </p:cNvSpPr>
          <p:nvPr>
            <p:ph type="sldNum" sz="quarter" idx="8"/>
          </p:nvPr>
        </p:nvSpPr>
        <p:spPr/>
        <p:txBody>
          <a:bodyPr/>
          <a:lstStyle>
            <a:lvl1pPr>
              <a:defRPr/>
            </a:lvl1pPr>
          </a:lstStyle>
          <a:p>
            <a:fld id="{169CED2A-55E3-42E8-9210-AB466B09EEB3}" type="slidenum">
              <a:rPr/>
              <a:pPr/>
              <a:t>‹#›</a:t>
            </a:fld>
            <a:endParaRPr/>
          </a:p>
        </p:txBody>
      </p:sp>
    </p:spTree>
    <p:extLst>
      <p:ext uri="{BB962C8B-B14F-4D97-AF65-F5344CB8AC3E}">
        <p14:creationId xmlns:p14="http://schemas.microsoft.com/office/powerpoint/2010/main" val="706813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ADD2EB85-A0B5-4872-BEBC-B174FF6DF694}"/>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 xmlns:a16="http://schemas.microsoft.com/office/drawing/2014/main" id="{BA62547E-C26D-4FCA-A98B-B8A787CCD6EF}"/>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6E8FC531-8415-47D8-BA1F-4C205B799459}"/>
              </a:ext>
            </a:extLst>
          </p:cNvPr>
          <p:cNvSpPr txBox="1">
            <a:spLocks noGrp="1"/>
          </p:cNvSpPr>
          <p:nvPr>
            <p:ph type="dt" sz="half" idx="7"/>
          </p:nvPr>
        </p:nvSpPr>
        <p:spPr/>
        <p:txBody>
          <a:bodyPr/>
          <a:lstStyle>
            <a:lvl1pPr>
              <a:defRPr/>
            </a:lvl1pPr>
          </a:lstStyle>
          <a:p>
            <a:fld id="{7DEC399B-AE35-4BB7-B713-50D6F1800970}" type="datetime1">
              <a:rPr lang="lv-LV"/>
              <a:pPr/>
              <a:t>11.02.2022</a:t>
            </a:fld>
            <a:endParaRPr/>
          </a:p>
        </p:txBody>
      </p:sp>
      <p:sp>
        <p:nvSpPr>
          <p:cNvPr id="5" name="Footer Placeholder 4">
            <a:extLst>
              <a:ext uri="{FF2B5EF4-FFF2-40B4-BE49-F238E27FC236}">
                <a16:creationId xmlns="" xmlns:a16="http://schemas.microsoft.com/office/drawing/2014/main" id="{13B01707-3E6E-40EF-BEAA-7643A991F730}"/>
              </a:ext>
            </a:extLst>
          </p:cNvPr>
          <p:cNvSpPr txBox="1">
            <a:spLocks noGrp="1"/>
          </p:cNvSpPr>
          <p:nvPr>
            <p:ph type="ftr" sz="quarter" idx="9"/>
          </p:nvPr>
        </p:nvSpPr>
        <p:spPr/>
        <p:txBody>
          <a:bodyPr/>
          <a:lstStyle>
            <a:lvl1pPr>
              <a:defRPr/>
            </a:lvl1pPr>
          </a:lstStyle>
          <a:p>
            <a:endParaRPr/>
          </a:p>
        </p:txBody>
      </p:sp>
      <p:sp>
        <p:nvSpPr>
          <p:cNvPr id="6" name="Slide Number Placeholder 5">
            <a:extLst>
              <a:ext uri="{FF2B5EF4-FFF2-40B4-BE49-F238E27FC236}">
                <a16:creationId xmlns="" xmlns:a16="http://schemas.microsoft.com/office/drawing/2014/main" id="{AA358B28-1F86-4885-A381-0FA9B756366B}"/>
              </a:ext>
            </a:extLst>
          </p:cNvPr>
          <p:cNvSpPr txBox="1">
            <a:spLocks noGrp="1"/>
          </p:cNvSpPr>
          <p:nvPr>
            <p:ph type="sldNum" sz="quarter" idx="8"/>
          </p:nvPr>
        </p:nvSpPr>
        <p:spPr/>
        <p:txBody>
          <a:bodyPr/>
          <a:lstStyle>
            <a:lvl1pPr>
              <a:defRPr/>
            </a:lvl1pPr>
          </a:lstStyle>
          <a:p>
            <a:fld id="{10A7A938-53D0-4059-AA96-51870F31DE6C}" type="slidenum">
              <a:rPr/>
              <a:pPr/>
              <a:t>‹#›</a:t>
            </a:fld>
            <a:endParaRPr/>
          </a:p>
        </p:txBody>
      </p:sp>
    </p:spTree>
    <p:extLst>
      <p:ext uri="{BB962C8B-B14F-4D97-AF65-F5344CB8AC3E}">
        <p14:creationId xmlns:p14="http://schemas.microsoft.com/office/powerpoint/2010/main" val="20351140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header">
  <p:cSld name="header">
    <p:spTree>
      <p:nvGrpSpPr>
        <p:cNvPr id="1" name="Shape 181"/>
        <p:cNvGrpSpPr/>
        <p:nvPr/>
      </p:nvGrpSpPr>
      <p:grpSpPr>
        <a:xfrm>
          <a:off x="0" y="0"/>
          <a:ext cx="0" cy="0"/>
          <a:chOff x="0" y="0"/>
          <a:chExt cx="0" cy="0"/>
        </a:xfrm>
      </p:grpSpPr>
      <p:sp>
        <p:nvSpPr>
          <p:cNvPr id="183" name="Google Shape;183;p24"/>
          <p:cNvSpPr txBox="1">
            <a:spLocks noGrp="1"/>
          </p:cNvSpPr>
          <p:nvPr>
            <p:ph type="ftr" idx="11"/>
          </p:nvPr>
        </p:nvSpPr>
        <p:spPr>
          <a:xfrm>
            <a:off x="1008071" y="6566069"/>
            <a:ext cx="4114800" cy="291510"/>
          </a:xfrm>
          <a:prstGeom prst="rect">
            <a:avLst/>
          </a:prstGeom>
          <a:noFill/>
          <a:ln>
            <a:noFill/>
          </a:ln>
        </p:spPr>
        <p:txBody>
          <a:bodyPr spcFirstLastPara="1" wrap="square" lIns="108000" tIns="36000" rIns="36000" bIns="36000" anchor="ctr" anchorCtr="0"/>
          <a:lstStyle>
            <a:lvl1pPr lvl="0" algn="l">
              <a:spcBef>
                <a:spcPts val="0"/>
              </a:spcBef>
              <a:spcAft>
                <a:spcPts val="0"/>
              </a:spcAft>
              <a:buSzPts val="1400"/>
              <a:buNone/>
              <a:defRPr sz="800">
                <a:solidFill>
                  <a:srgbClr val="66479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5" name="Google Shape;185;p24"/>
          <p:cNvSpPr/>
          <p:nvPr/>
        </p:nvSpPr>
        <p:spPr>
          <a:xfrm>
            <a:off x="0" y="1"/>
            <a:ext cx="12192000" cy="1658471"/>
          </a:xfrm>
          <a:prstGeom prst="rect">
            <a:avLst/>
          </a:prstGeom>
          <a:solidFill>
            <a:srgbClr val="664790"/>
          </a:solidFill>
          <a:ln>
            <a:noFill/>
          </a:ln>
        </p:spPr>
        <p:txBody>
          <a:bodyPr spcFirstLastPara="1" wrap="square" lIns="91425" tIns="45700" rIns="91425" bIns="45700" anchor="ctr" anchorCtr="0">
            <a:noAutofit/>
          </a:bodyPr>
          <a:lstStyle/>
          <a:p>
            <a:pPr algn="ctr"/>
            <a:endParaRPr>
              <a:solidFill>
                <a:prstClr val="white"/>
              </a:solidFill>
              <a:latin typeface="Trebuchet MS"/>
              <a:ea typeface="Trebuchet MS"/>
              <a:cs typeface="Trebuchet MS"/>
              <a:sym typeface="Trebuchet MS"/>
            </a:endParaRPr>
          </a:p>
        </p:txBody>
      </p:sp>
      <p:sp>
        <p:nvSpPr>
          <p:cNvPr id="186" name="Google Shape;186;p24"/>
          <p:cNvSpPr txBox="1">
            <a:spLocks noGrp="1"/>
          </p:cNvSpPr>
          <p:nvPr>
            <p:ph type="title"/>
          </p:nvPr>
        </p:nvSpPr>
        <p:spPr>
          <a:xfrm>
            <a:off x="616775" y="257547"/>
            <a:ext cx="5723068" cy="1142815"/>
          </a:xfrm>
          <a:prstGeom prst="rect">
            <a:avLst/>
          </a:prstGeom>
          <a:noFill/>
          <a:ln>
            <a:noFill/>
          </a:ln>
        </p:spPr>
        <p:txBody>
          <a:bodyPr spcFirstLastPara="1" wrap="square" lIns="0" tIns="45700" rIns="91425" bIns="45700" anchor="ctr" anchorCtr="0"/>
          <a:lstStyle>
            <a:lvl1pPr lvl="0" algn="l">
              <a:lnSpc>
                <a:spcPct val="100000"/>
              </a:lnSpc>
              <a:spcBef>
                <a:spcPts val="0"/>
              </a:spcBef>
              <a:spcAft>
                <a:spcPts val="0"/>
              </a:spcAft>
              <a:buClr>
                <a:schemeClr val="lt1"/>
              </a:buClr>
              <a:buSzPts val="2200"/>
              <a:buFont typeface="Verdana"/>
              <a:buNone/>
              <a:defRPr sz="22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 name="Google Shape;184;p24"/>
          <p:cNvSpPr txBox="1">
            <a:spLocks noGrp="1"/>
          </p:cNvSpPr>
          <p:nvPr>
            <p:ph type="sldNum" idx="12"/>
          </p:nvPr>
        </p:nvSpPr>
        <p:spPr>
          <a:xfrm>
            <a:off x="616775" y="6566070"/>
            <a:ext cx="391296" cy="291513"/>
          </a:xfrm>
          <a:prstGeom prst="rect">
            <a:avLst/>
          </a:prstGeom>
          <a:noFill/>
          <a:ln>
            <a:noFill/>
          </a:ln>
        </p:spPr>
        <p:txBody>
          <a:bodyPr spcFirstLastPara="1" wrap="square" lIns="36000" tIns="36000" rIns="36000" bIns="36000" anchor="ctr" anchorCtr="0">
            <a:noAutofit/>
          </a:bodyPr>
          <a:lstStyle>
            <a:lvl1pPr marL="0" marR="0" lvl="0" indent="0" algn="ctr" rtl="0">
              <a:spcBef>
                <a:spcPts val="0"/>
              </a:spcBef>
              <a:buNone/>
              <a:defRPr sz="800" baseline="0">
                <a:solidFill>
                  <a:schemeClr val="accent6">
                    <a:lumMod val="25000"/>
                  </a:schemeClr>
                </a:solidFill>
                <a:latin typeface="Verdana"/>
                <a:ea typeface="Verdana"/>
                <a:cs typeface="Verdana"/>
                <a:sym typeface="Verdana"/>
              </a:defRPr>
            </a:lvl1pPr>
            <a:lvl2pPr marL="0" marR="0" lvl="1" indent="0" algn="ctr" rtl="0">
              <a:spcBef>
                <a:spcPts val="0"/>
              </a:spcBef>
              <a:buNone/>
              <a:defRPr sz="800">
                <a:solidFill>
                  <a:schemeClr val="lt1"/>
                </a:solidFill>
                <a:latin typeface="Verdana"/>
                <a:ea typeface="Verdana"/>
                <a:cs typeface="Verdana"/>
                <a:sym typeface="Verdana"/>
              </a:defRPr>
            </a:lvl2pPr>
            <a:lvl3pPr marL="0" marR="0" lvl="2" indent="0" algn="ctr" rtl="0">
              <a:spcBef>
                <a:spcPts val="0"/>
              </a:spcBef>
              <a:buNone/>
              <a:defRPr sz="800">
                <a:solidFill>
                  <a:schemeClr val="lt1"/>
                </a:solidFill>
                <a:latin typeface="Verdana"/>
                <a:ea typeface="Verdana"/>
                <a:cs typeface="Verdana"/>
                <a:sym typeface="Verdana"/>
              </a:defRPr>
            </a:lvl3pPr>
            <a:lvl4pPr marL="0" marR="0" lvl="3" indent="0" algn="ctr" rtl="0">
              <a:spcBef>
                <a:spcPts val="0"/>
              </a:spcBef>
              <a:buNone/>
              <a:defRPr sz="800">
                <a:solidFill>
                  <a:schemeClr val="lt1"/>
                </a:solidFill>
                <a:latin typeface="Verdana"/>
                <a:ea typeface="Verdana"/>
                <a:cs typeface="Verdana"/>
                <a:sym typeface="Verdana"/>
              </a:defRPr>
            </a:lvl4pPr>
            <a:lvl5pPr marL="0" marR="0" lvl="4" indent="0" algn="ctr" rtl="0">
              <a:spcBef>
                <a:spcPts val="0"/>
              </a:spcBef>
              <a:buNone/>
              <a:defRPr sz="800">
                <a:solidFill>
                  <a:schemeClr val="lt1"/>
                </a:solidFill>
                <a:latin typeface="Verdana"/>
                <a:ea typeface="Verdana"/>
                <a:cs typeface="Verdana"/>
                <a:sym typeface="Verdana"/>
              </a:defRPr>
            </a:lvl5pPr>
            <a:lvl6pPr marL="0" marR="0" lvl="5" indent="0" algn="ctr" rtl="0">
              <a:spcBef>
                <a:spcPts val="0"/>
              </a:spcBef>
              <a:buNone/>
              <a:defRPr sz="800">
                <a:solidFill>
                  <a:schemeClr val="lt1"/>
                </a:solidFill>
                <a:latin typeface="Verdana"/>
                <a:ea typeface="Verdana"/>
                <a:cs typeface="Verdana"/>
                <a:sym typeface="Verdana"/>
              </a:defRPr>
            </a:lvl6pPr>
            <a:lvl7pPr marL="0" marR="0" lvl="6" indent="0" algn="ctr" rtl="0">
              <a:spcBef>
                <a:spcPts val="0"/>
              </a:spcBef>
              <a:buNone/>
              <a:defRPr sz="800">
                <a:solidFill>
                  <a:schemeClr val="lt1"/>
                </a:solidFill>
                <a:latin typeface="Verdana"/>
                <a:ea typeface="Verdana"/>
                <a:cs typeface="Verdana"/>
                <a:sym typeface="Verdana"/>
              </a:defRPr>
            </a:lvl7pPr>
            <a:lvl8pPr marL="0" marR="0" lvl="7" indent="0" algn="ctr" rtl="0">
              <a:spcBef>
                <a:spcPts val="0"/>
              </a:spcBef>
              <a:buNone/>
              <a:defRPr sz="800">
                <a:solidFill>
                  <a:schemeClr val="lt1"/>
                </a:solidFill>
                <a:latin typeface="Verdana"/>
                <a:ea typeface="Verdana"/>
                <a:cs typeface="Verdana"/>
                <a:sym typeface="Verdana"/>
              </a:defRPr>
            </a:lvl8pPr>
            <a:lvl9pPr marL="0" marR="0" lvl="8" indent="0" algn="ctr" rtl="0">
              <a:spcBef>
                <a:spcPts val="0"/>
              </a:spcBef>
              <a:buNone/>
              <a:defRPr sz="800">
                <a:solidFill>
                  <a:schemeClr val="lt1"/>
                </a:solidFill>
                <a:latin typeface="Verdana"/>
                <a:ea typeface="Verdana"/>
                <a:cs typeface="Verdana"/>
                <a:sym typeface="Verdana"/>
              </a:defRPr>
            </a:lvl9pPr>
          </a:lstStyle>
          <a:p>
            <a:fld id="{00000000-1234-1234-1234-123412341234}" type="slidenum">
              <a:rPr lang="lv-LV" smtClean="0">
                <a:solidFill>
                  <a:srgbClr val="70AD47">
                    <a:lumMod val="25000"/>
                  </a:srgbClr>
                </a:solidFill>
              </a:rPr>
              <a:pPr/>
              <a:t>‹#›</a:t>
            </a:fld>
            <a:endParaRPr lang="lv-LV" dirty="0">
              <a:solidFill>
                <a:srgbClr val="70AD47">
                  <a:lumMod val="25000"/>
                </a:srgbClr>
              </a:solidFill>
            </a:endParaRPr>
          </a:p>
        </p:txBody>
      </p:sp>
    </p:spTree>
    <p:extLst>
      <p:ext uri="{BB962C8B-B14F-4D97-AF65-F5344CB8AC3E}">
        <p14:creationId xmlns:p14="http://schemas.microsoft.com/office/powerpoint/2010/main" val="3408758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1">
  <p:cSld name="Title Slide 1">
    <p:bg>
      <p:bgPr>
        <a:solidFill>
          <a:schemeClr val="lt1"/>
        </a:solidFill>
        <a:effectLst/>
      </p:bgPr>
    </p:bg>
    <p:spTree>
      <p:nvGrpSpPr>
        <p:cNvPr id="1" name="Shape 13"/>
        <p:cNvGrpSpPr/>
        <p:nvPr/>
      </p:nvGrpSpPr>
      <p:grpSpPr>
        <a:xfrm>
          <a:off x="0" y="0"/>
          <a:ext cx="0" cy="0"/>
          <a:chOff x="0" y="0"/>
          <a:chExt cx="0" cy="0"/>
        </a:xfrm>
      </p:grpSpPr>
      <p:sp>
        <p:nvSpPr>
          <p:cNvPr id="14" name="Google Shape;14;p2"/>
          <p:cNvSpPr/>
          <p:nvPr/>
        </p:nvSpPr>
        <p:spPr>
          <a:xfrm>
            <a:off x="0" y="2097742"/>
            <a:ext cx="12192000" cy="4760258"/>
          </a:xfrm>
          <a:prstGeom prst="rect">
            <a:avLst/>
          </a:prstGeom>
          <a:solidFill>
            <a:schemeClr val="accent1"/>
          </a:solidFill>
          <a:ln>
            <a:noFill/>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Trebuchet MS"/>
              <a:ea typeface="Trebuchet MS"/>
              <a:cs typeface="Trebuchet MS"/>
              <a:sym typeface="Trebuchet MS"/>
            </a:endParaRPr>
          </a:p>
        </p:txBody>
      </p:sp>
      <p:sp>
        <p:nvSpPr>
          <p:cNvPr id="15" name="Google Shape;15;p2"/>
          <p:cNvSpPr txBox="1">
            <a:spLocks noGrp="1"/>
          </p:cNvSpPr>
          <p:nvPr>
            <p:ph type="ctrTitle"/>
          </p:nvPr>
        </p:nvSpPr>
        <p:spPr>
          <a:xfrm>
            <a:off x="1202554" y="2880220"/>
            <a:ext cx="7821917" cy="2387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4800"/>
              <a:buFont typeface="Verdana"/>
              <a:buNone/>
              <a:defRPr sz="48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1202554" y="5823631"/>
            <a:ext cx="6879772" cy="478558"/>
          </a:xfrm>
          <a:prstGeom prst="rect">
            <a:avLst/>
          </a:prstGeom>
          <a:noFill/>
          <a:ln>
            <a:noFill/>
          </a:ln>
        </p:spPr>
        <p:txBody>
          <a:bodyPr spcFirstLastPara="1" wrap="square" lIns="0" tIns="45700" rIns="91425" bIns="45700" anchor="t" anchorCtr="0"/>
          <a:lstStyle>
            <a:lvl1pPr lvl="0" algn="l">
              <a:lnSpc>
                <a:spcPct val="100000"/>
              </a:lnSpc>
              <a:spcBef>
                <a:spcPts val="1000"/>
              </a:spcBef>
              <a:spcAft>
                <a:spcPts val="0"/>
              </a:spcAft>
              <a:buClr>
                <a:schemeClr val="lt1"/>
              </a:buClr>
              <a:buSzPts val="1800"/>
              <a:buNone/>
              <a:defRPr sz="1800">
                <a:solidFill>
                  <a:schemeClr val="lt1"/>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 name="Google Shape;17;p2"/>
          <p:cNvPicPr preferRelativeResize="0"/>
          <p:nvPr/>
        </p:nvPicPr>
        <p:blipFill rotWithShape="1">
          <a:blip r:embed="rId2">
            <a:alphaModFix/>
          </a:blip>
          <a:srcRect/>
          <a:stretch/>
        </p:blipFill>
        <p:spPr>
          <a:xfrm>
            <a:off x="775705" y="0"/>
            <a:ext cx="2393859" cy="1810872"/>
          </a:xfrm>
          <a:prstGeom prst="rect">
            <a:avLst/>
          </a:prstGeom>
          <a:noFill/>
          <a:ln>
            <a:noFill/>
          </a:ln>
        </p:spPr>
      </p:pic>
      <p:sp>
        <p:nvSpPr>
          <p:cNvPr id="18" name="Google Shape;18;p2"/>
          <p:cNvSpPr txBox="1">
            <a:spLocks noGrp="1"/>
          </p:cNvSpPr>
          <p:nvPr>
            <p:ph type="body" idx="2"/>
          </p:nvPr>
        </p:nvSpPr>
        <p:spPr>
          <a:xfrm rot="5400000">
            <a:off x="10671036" y="3683760"/>
            <a:ext cx="2062163" cy="455084"/>
          </a:xfrm>
          <a:prstGeom prst="rect">
            <a:avLst/>
          </a:prstGeom>
          <a:noFill/>
          <a:ln>
            <a:noFill/>
          </a:ln>
        </p:spPr>
        <p:txBody>
          <a:bodyPr spcFirstLastPara="1" wrap="square" lIns="0" tIns="45700" rIns="91425" bIns="45700" anchor="ctr" anchorCtr="0"/>
          <a:lstStyle>
            <a:lvl1pPr marL="457200" lvl="0" indent="-228600" algn="l">
              <a:lnSpc>
                <a:spcPct val="100000"/>
              </a:lnSpc>
              <a:spcBef>
                <a:spcPts val="1000"/>
              </a:spcBef>
              <a:spcAft>
                <a:spcPts val="0"/>
              </a:spcAft>
              <a:buClr>
                <a:schemeClr val="lt1"/>
              </a:buClr>
              <a:buSzPts val="1200"/>
              <a:buNone/>
              <a:defRPr sz="1200">
                <a:solidFill>
                  <a:schemeClr val="lt1"/>
                </a:solidFill>
              </a:defRPr>
            </a:lvl1pPr>
            <a:lvl2pPr marL="914400" lvl="1" indent="-342900" algn="l">
              <a:lnSpc>
                <a:spcPct val="100000"/>
              </a:lnSpc>
              <a:spcBef>
                <a:spcPts val="500"/>
              </a:spcBef>
              <a:spcAft>
                <a:spcPts val="0"/>
              </a:spcAft>
              <a:buClr>
                <a:srgbClr val="664790"/>
              </a:buClr>
              <a:buSzPts val="1800"/>
              <a:buChar char="•"/>
              <a:defRPr/>
            </a:lvl2pPr>
            <a:lvl3pPr marL="1371600" lvl="2" indent="-342900" algn="l">
              <a:lnSpc>
                <a:spcPct val="100000"/>
              </a:lnSpc>
              <a:spcBef>
                <a:spcPts val="500"/>
              </a:spcBef>
              <a:spcAft>
                <a:spcPts val="0"/>
              </a:spcAft>
              <a:buClr>
                <a:srgbClr val="664790"/>
              </a:buClr>
              <a:buSzPts val="1800"/>
              <a:buChar char="•"/>
              <a:defRPr/>
            </a:lvl3pPr>
            <a:lvl4pPr marL="1828800" lvl="3" indent="-342900" algn="l">
              <a:lnSpc>
                <a:spcPct val="100000"/>
              </a:lnSpc>
              <a:spcBef>
                <a:spcPts val="500"/>
              </a:spcBef>
              <a:spcAft>
                <a:spcPts val="0"/>
              </a:spcAft>
              <a:buClr>
                <a:srgbClr val="664790"/>
              </a:buClr>
              <a:buSzPts val="1800"/>
              <a:buChar char="•"/>
              <a:defRPr/>
            </a:lvl4pPr>
            <a:lvl5pPr marL="2286000" lvl="4" indent="-342900" algn="l">
              <a:lnSpc>
                <a:spcPct val="100000"/>
              </a:lnSpc>
              <a:spcBef>
                <a:spcPts val="500"/>
              </a:spcBef>
              <a:spcAft>
                <a:spcPts val="0"/>
              </a:spcAft>
              <a:buClr>
                <a:srgbClr val="66479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607291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ext 3">
  <p:cSld name="text 3">
    <p:spTree>
      <p:nvGrpSpPr>
        <p:cNvPr id="1" name="Shape 183"/>
        <p:cNvGrpSpPr/>
        <p:nvPr/>
      </p:nvGrpSpPr>
      <p:grpSpPr>
        <a:xfrm>
          <a:off x="0" y="0"/>
          <a:ext cx="0" cy="0"/>
          <a:chOff x="0" y="0"/>
          <a:chExt cx="0" cy="0"/>
        </a:xfrm>
      </p:grpSpPr>
      <p:sp>
        <p:nvSpPr>
          <p:cNvPr id="184" name="Google Shape;184;p25"/>
          <p:cNvSpPr txBox="1">
            <a:spLocks noGrp="1"/>
          </p:cNvSpPr>
          <p:nvPr>
            <p:ph type="title"/>
          </p:nvPr>
        </p:nvSpPr>
        <p:spPr>
          <a:xfrm>
            <a:off x="616774" y="681038"/>
            <a:ext cx="5938219" cy="755482"/>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rgbClr val="664790"/>
              </a:buClr>
              <a:buSzPts val="2400"/>
              <a:buFont typeface="Verdana"/>
              <a:buNone/>
              <a:defRPr sz="24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5" name="Google Shape;185;p25"/>
          <p:cNvSpPr/>
          <p:nvPr/>
        </p:nvSpPr>
        <p:spPr>
          <a:xfrm>
            <a:off x="631117" y="6566070"/>
            <a:ext cx="391296" cy="291533"/>
          </a:xfrm>
          <a:prstGeom prst="rect">
            <a:avLst/>
          </a:prstGeom>
          <a:solidFill>
            <a:srgbClr val="664790"/>
          </a:solidFill>
          <a:ln>
            <a:noFill/>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Trebuchet MS"/>
              <a:ea typeface="Trebuchet MS"/>
              <a:cs typeface="Trebuchet MS"/>
              <a:sym typeface="Trebuchet MS"/>
            </a:endParaRPr>
          </a:p>
        </p:txBody>
      </p:sp>
      <p:sp>
        <p:nvSpPr>
          <p:cNvPr id="186" name="Google Shape;186;p25"/>
          <p:cNvSpPr txBox="1">
            <a:spLocks noGrp="1"/>
          </p:cNvSpPr>
          <p:nvPr>
            <p:ph type="ftr" idx="11"/>
          </p:nvPr>
        </p:nvSpPr>
        <p:spPr>
          <a:xfrm>
            <a:off x="1022413" y="6566069"/>
            <a:ext cx="4114800" cy="291510"/>
          </a:xfrm>
          <a:prstGeom prst="rect">
            <a:avLst/>
          </a:prstGeom>
          <a:noFill/>
          <a:ln>
            <a:noFill/>
          </a:ln>
        </p:spPr>
        <p:txBody>
          <a:bodyPr spcFirstLastPara="1" wrap="square" lIns="108000" tIns="36000" rIns="36000" bIns="36000" anchor="ctr" anchorCtr="0"/>
          <a:lstStyle>
            <a:lvl1pPr lvl="0" algn="l">
              <a:spcBef>
                <a:spcPts val="0"/>
              </a:spcBef>
              <a:spcAft>
                <a:spcPts val="0"/>
              </a:spcAft>
              <a:buSzPts val="1400"/>
              <a:buNone/>
              <a:defRPr sz="800">
                <a:solidFill>
                  <a:srgbClr val="66479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7" name="Google Shape;187;p25"/>
          <p:cNvSpPr txBox="1">
            <a:spLocks noGrp="1"/>
          </p:cNvSpPr>
          <p:nvPr>
            <p:ph type="sldNum" idx="12"/>
          </p:nvPr>
        </p:nvSpPr>
        <p:spPr>
          <a:xfrm>
            <a:off x="631117" y="6566070"/>
            <a:ext cx="391296" cy="291513"/>
          </a:xfrm>
          <a:prstGeom prst="rect">
            <a:avLst/>
          </a:prstGeom>
          <a:noFill/>
          <a:ln>
            <a:noFill/>
          </a:ln>
        </p:spPr>
        <p:txBody>
          <a:bodyPr spcFirstLastPara="1" wrap="square" lIns="36000" tIns="36000" rIns="36000" bIns="36000" anchor="ctr" anchorCtr="0">
            <a:noAutofit/>
          </a:bodyPr>
          <a:lstStyle>
            <a:lvl1pPr marL="0" marR="0" lvl="0" indent="0" algn="ctr" rtl="0">
              <a:spcBef>
                <a:spcPts val="0"/>
              </a:spcBef>
              <a:buNone/>
              <a:defRPr sz="800">
                <a:solidFill>
                  <a:schemeClr val="lt1"/>
                </a:solidFill>
                <a:latin typeface="Verdana"/>
                <a:ea typeface="Verdana"/>
                <a:cs typeface="Verdana"/>
                <a:sym typeface="Verdana"/>
              </a:defRPr>
            </a:lvl1pPr>
            <a:lvl2pPr marL="0" marR="0" lvl="1" indent="0" algn="ctr" rtl="0">
              <a:spcBef>
                <a:spcPts val="0"/>
              </a:spcBef>
              <a:buNone/>
              <a:defRPr sz="800">
                <a:solidFill>
                  <a:schemeClr val="lt1"/>
                </a:solidFill>
                <a:latin typeface="Verdana"/>
                <a:ea typeface="Verdana"/>
                <a:cs typeface="Verdana"/>
                <a:sym typeface="Verdana"/>
              </a:defRPr>
            </a:lvl2pPr>
            <a:lvl3pPr marL="0" marR="0" lvl="2" indent="0" algn="ctr" rtl="0">
              <a:spcBef>
                <a:spcPts val="0"/>
              </a:spcBef>
              <a:buNone/>
              <a:defRPr sz="800">
                <a:solidFill>
                  <a:schemeClr val="lt1"/>
                </a:solidFill>
                <a:latin typeface="Verdana"/>
                <a:ea typeface="Verdana"/>
                <a:cs typeface="Verdana"/>
                <a:sym typeface="Verdana"/>
              </a:defRPr>
            </a:lvl3pPr>
            <a:lvl4pPr marL="0" marR="0" lvl="3" indent="0" algn="ctr" rtl="0">
              <a:spcBef>
                <a:spcPts val="0"/>
              </a:spcBef>
              <a:buNone/>
              <a:defRPr sz="800">
                <a:solidFill>
                  <a:schemeClr val="lt1"/>
                </a:solidFill>
                <a:latin typeface="Verdana"/>
                <a:ea typeface="Verdana"/>
                <a:cs typeface="Verdana"/>
                <a:sym typeface="Verdana"/>
              </a:defRPr>
            </a:lvl4pPr>
            <a:lvl5pPr marL="0" marR="0" lvl="4" indent="0" algn="ctr" rtl="0">
              <a:spcBef>
                <a:spcPts val="0"/>
              </a:spcBef>
              <a:buNone/>
              <a:defRPr sz="800">
                <a:solidFill>
                  <a:schemeClr val="lt1"/>
                </a:solidFill>
                <a:latin typeface="Verdana"/>
                <a:ea typeface="Verdana"/>
                <a:cs typeface="Verdana"/>
                <a:sym typeface="Verdana"/>
              </a:defRPr>
            </a:lvl5pPr>
            <a:lvl6pPr marL="0" marR="0" lvl="5" indent="0" algn="ctr" rtl="0">
              <a:spcBef>
                <a:spcPts val="0"/>
              </a:spcBef>
              <a:buNone/>
              <a:defRPr sz="800">
                <a:solidFill>
                  <a:schemeClr val="lt1"/>
                </a:solidFill>
                <a:latin typeface="Verdana"/>
                <a:ea typeface="Verdana"/>
                <a:cs typeface="Verdana"/>
                <a:sym typeface="Verdana"/>
              </a:defRPr>
            </a:lvl6pPr>
            <a:lvl7pPr marL="0" marR="0" lvl="6" indent="0" algn="ctr" rtl="0">
              <a:spcBef>
                <a:spcPts val="0"/>
              </a:spcBef>
              <a:buNone/>
              <a:defRPr sz="800">
                <a:solidFill>
                  <a:schemeClr val="lt1"/>
                </a:solidFill>
                <a:latin typeface="Verdana"/>
                <a:ea typeface="Verdana"/>
                <a:cs typeface="Verdana"/>
                <a:sym typeface="Verdana"/>
              </a:defRPr>
            </a:lvl7pPr>
            <a:lvl8pPr marL="0" marR="0" lvl="7" indent="0" algn="ctr" rtl="0">
              <a:spcBef>
                <a:spcPts val="0"/>
              </a:spcBef>
              <a:buNone/>
              <a:defRPr sz="800">
                <a:solidFill>
                  <a:schemeClr val="lt1"/>
                </a:solidFill>
                <a:latin typeface="Verdana"/>
                <a:ea typeface="Verdana"/>
                <a:cs typeface="Verdana"/>
                <a:sym typeface="Verdana"/>
              </a:defRPr>
            </a:lvl8pPr>
            <a:lvl9pPr marL="0" marR="0" lvl="8" indent="0" algn="ctr" rtl="0">
              <a:spcBef>
                <a:spcPts val="0"/>
              </a:spcBef>
              <a:buNone/>
              <a:defRPr sz="800">
                <a:solidFill>
                  <a:schemeClr val="lt1"/>
                </a:solidFill>
                <a:latin typeface="Verdana"/>
                <a:ea typeface="Verdana"/>
                <a:cs typeface="Verdana"/>
                <a:sym typeface="Verdana"/>
              </a:defRPr>
            </a:lvl9pPr>
          </a:lstStyle>
          <a:p>
            <a:pPr>
              <a:buClr>
                <a:srgbClr val="000000"/>
              </a:buClr>
              <a:buFont typeface="Arial"/>
              <a:buNone/>
            </a:pPr>
            <a:fld id="{00000000-1234-1234-1234-123412341234}" type="slidenum">
              <a:rPr lang="lv-LV" kern="0" smtClean="0">
                <a:solidFill>
                  <a:srgbClr val="FFFFFF"/>
                </a:solidFill>
              </a:rPr>
              <a:pPr>
                <a:buClr>
                  <a:srgbClr val="000000"/>
                </a:buClr>
                <a:buFont typeface="Arial"/>
                <a:buNone/>
              </a:pPr>
              <a:t>‹#›</a:t>
            </a:fld>
            <a:endParaRPr lang="lv-LV" kern="0">
              <a:solidFill>
                <a:srgbClr val="FFFFFF"/>
              </a:solidFill>
            </a:endParaRPr>
          </a:p>
        </p:txBody>
      </p:sp>
      <p:sp>
        <p:nvSpPr>
          <p:cNvPr id="188" name="Google Shape;188;p25"/>
          <p:cNvSpPr txBox="1">
            <a:spLocks noGrp="1"/>
          </p:cNvSpPr>
          <p:nvPr>
            <p:ph type="body" idx="1"/>
          </p:nvPr>
        </p:nvSpPr>
        <p:spPr>
          <a:xfrm>
            <a:off x="616775" y="1845946"/>
            <a:ext cx="10929767" cy="4199852"/>
          </a:xfrm>
          <a:prstGeom prst="rect">
            <a:avLst/>
          </a:prstGeom>
          <a:noFill/>
          <a:ln>
            <a:noFill/>
          </a:ln>
        </p:spPr>
        <p:txBody>
          <a:bodyPr spcFirstLastPara="1" wrap="square" lIns="0" tIns="45700" rIns="91425" bIns="45700" anchor="t" anchorCtr="0"/>
          <a:lstStyle>
            <a:lvl1pPr marL="457200" lvl="0" indent="-228600" algn="l">
              <a:lnSpc>
                <a:spcPct val="100000"/>
              </a:lnSpc>
              <a:spcBef>
                <a:spcPts val="1000"/>
              </a:spcBef>
              <a:spcAft>
                <a:spcPts val="0"/>
              </a:spcAft>
              <a:buClr>
                <a:srgbClr val="664790"/>
              </a:buClr>
              <a:buSzPts val="2400"/>
              <a:buNone/>
              <a:defRPr>
                <a:solidFill>
                  <a:srgbClr val="664790"/>
                </a:solidFill>
              </a:defRPr>
            </a:lvl1pPr>
            <a:lvl2pPr marL="914400" lvl="1" indent="-228600" algn="l">
              <a:lnSpc>
                <a:spcPct val="100000"/>
              </a:lnSpc>
              <a:spcBef>
                <a:spcPts val="500"/>
              </a:spcBef>
              <a:spcAft>
                <a:spcPts val="0"/>
              </a:spcAft>
              <a:buClr>
                <a:srgbClr val="664790"/>
              </a:buClr>
              <a:buSzPts val="2000"/>
              <a:buNone/>
              <a:defRPr>
                <a:solidFill>
                  <a:srgbClr val="664790"/>
                </a:solidFill>
              </a:defRPr>
            </a:lvl2pPr>
            <a:lvl3pPr marL="1371600" lvl="2" indent="-228600" algn="l">
              <a:lnSpc>
                <a:spcPct val="100000"/>
              </a:lnSpc>
              <a:spcBef>
                <a:spcPts val="500"/>
              </a:spcBef>
              <a:spcAft>
                <a:spcPts val="0"/>
              </a:spcAft>
              <a:buClr>
                <a:srgbClr val="664790"/>
              </a:buClr>
              <a:buSzPts val="1800"/>
              <a:buNone/>
              <a:defRPr>
                <a:solidFill>
                  <a:srgbClr val="664790"/>
                </a:solidFill>
              </a:defRPr>
            </a:lvl3pPr>
            <a:lvl4pPr marL="1828800" lvl="3" indent="-228600" algn="l">
              <a:lnSpc>
                <a:spcPct val="100000"/>
              </a:lnSpc>
              <a:spcBef>
                <a:spcPts val="500"/>
              </a:spcBef>
              <a:spcAft>
                <a:spcPts val="0"/>
              </a:spcAft>
              <a:buClr>
                <a:srgbClr val="664790"/>
              </a:buClr>
              <a:buSzPts val="1400"/>
              <a:buNone/>
              <a:defRPr>
                <a:solidFill>
                  <a:srgbClr val="664790"/>
                </a:solidFill>
              </a:defRPr>
            </a:lvl4pPr>
            <a:lvl5pPr marL="2286000" lvl="4" indent="-228600" algn="l">
              <a:lnSpc>
                <a:spcPct val="100000"/>
              </a:lnSpc>
              <a:spcBef>
                <a:spcPts val="500"/>
              </a:spcBef>
              <a:spcAft>
                <a:spcPts val="0"/>
              </a:spcAft>
              <a:buClr>
                <a:srgbClr val="664790"/>
              </a:buClr>
              <a:buSzPts val="1200"/>
              <a:buNone/>
              <a:defRPr>
                <a:solidFill>
                  <a:srgbClr val="664790"/>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4455256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89"/>
        <p:cNvGrpSpPr/>
        <p:nvPr/>
      </p:nvGrpSpPr>
      <p:grpSpPr>
        <a:xfrm>
          <a:off x="0" y="0"/>
          <a:ext cx="0" cy="0"/>
          <a:chOff x="0" y="0"/>
          <a:chExt cx="0" cy="0"/>
        </a:xfrm>
      </p:grpSpPr>
      <p:sp>
        <p:nvSpPr>
          <p:cNvPr id="190" name="Google Shape;190;p26"/>
          <p:cNvSpPr/>
          <p:nvPr/>
        </p:nvSpPr>
        <p:spPr>
          <a:xfrm>
            <a:off x="631117" y="6566070"/>
            <a:ext cx="391296" cy="291533"/>
          </a:xfrm>
          <a:prstGeom prst="rect">
            <a:avLst/>
          </a:prstGeom>
          <a:solidFill>
            <a:srgbClr val="664790"/>
          </a:solidFill>
          <a:ln>
            <a:noFill/>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Trebuchet MS"/>
              <a:ea typeface="Trebuchet MS"/>
              <a:cs typeface="Trebuchet MS"/>
              <a:sym typeface="Trebuchet MS"/>
            </a:endParaRPr>
          </a:p>
        </p:txBody>
      </p:sp>
      <p:sp>
        <p:nvSpPr>
          <p:cNvPr id="191" name="Google Shape;191;p26"/>
          <p:cNvSpPr txBox="1">
            <a:spLocks noGrp="1"/>
          </p:cNvSpPr>
          <p:nvPr>
            <p:ph type="ftr" idx="11"/>
          </p:nvPr>
        </p:nvSpPr>
        <p:spPr>
          <a:xfrm>
            <a:off x="1022413" y="6566069"/>
            <a:ext cx="4114800" cy="291510"/>
          </a:xfrm>
          <a:prstGeom prst="rect">
            <a:avLst/>
          </a:prstGeom>
          <a:noFill/>
          <a:ln>
            <a:noFill/>
          </a:ln>
        </p:spPr>
        <p:txBody>
          <a:bodyPr spcFirstLastPara="1" wrap="square" lIns="108000" tIns="36000" rIns="36000" bIns="36000" anchor="ctr" anchorCtr="0"/>
          <a:lstStyle>
            <a:lvl1pPr lvl="0" algn="l">
              <a:spcBef>
                <a:spcPts val="0"/>
              </a:spcBef>
              <a:spcAft>
                <a:spcPts val="0"/>
              </a:spcAft>
              <a:buSzPts val="1400"/>
              <a:buNone/>
              <a:defRPr sz="800">
                <a:solidFill>
                  <a:srgbClr val="66479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2" name="Google Shape;192;p26"/>
          <p:cNvSpPr txBox="1">
            <a:spLocks noGrp="1"/>
          </p:cNvSpPr>
          <p:nvPr>
            <p:ph type="sldNum" idx="12"/>
          </p:nvPr>
        </p:nvSpPr>
        <p:spPr>
          <a:xfrm>
            <a:off x="631117" y="6566070"/>
            <a:ext cx="391296" cy="291513"/>
          </a:xfrm>
          <a:prstGeom prst="rect">
            <a:avLst/>
          </a:prstGeom>
          <a:noFill/>
          <a:ln>
            <a:noFill/>
          </a:ln>
        </p:spPr>
        <p:txBody>
          <a:bodyPr spcFirstLastPara="1" wrap="square" lIns="36000" tIns="36000" rIns="36000" bIns="36000" anchor="ctr" anchorCtr="0">
            <a:noAutofit/>
          </a:bodyPr>
          <a:lstStyle>
            <a:lvl1pPr marL="0" marR="0" lvl="0" indent="0" algn="ctr" rtl="0">
              <a:spcBef>
                <a:spcPts val="0"/>
              </a:spcBef>
              <a:buNone/>
              <a:defRPr sz="800">
                <a:solidFill>
                  <a:schemeClr val="lt1"/>
                </a:solidFill>
                <a:latin typeface="Trebuchet MS"/>
                <a:ea typeface="Trebuchet MS"/>
                <a:cs typeface="Trebuchet MS"/>
                <a:sym typeface="Trebuchet MS"/>
              </a:defRPr>
            </a:lvl1pPr>
            <a:lvl2pPr marL="0" marR="0" lvl="1" indent="0" algn="ctr" rtl="0">
              <a:spcBef>
                <a:spcPts val="0"/>
              </a:spcBef>
              <a:buNone/>
              <a:defRPr sz="800">
                <a:solidFill>
                  <a:schemeClr val="lt1"/>
                </a:solidFill>
                <a:latin typeface="Trebuchet MS"/>
                <a:ea typeface="Trebuchet MS"/>
                <a:cs typeface="Trebuchet MS"/>
                <a:sym typeface="Trebuchet MS"/>
              </a:defRPr>
            </a:lvl2pPr>
            <a:lvl3pPr marL="0" marR="0" lvl="2" indent="0" algn="ctr" rtl="0">
              <a:spcBef>
                <a:spcPts val="0"/>
              </a:spcBef>
              <a:buNone/>
              <a:defRPr sz="800">
                <a:solidFill>
                  <a:schemeClr val="lt1"/>
                </a:solidFill>
                <a:latin typeface="Trebuchet MS"/>
                <a:ea typeface="Trebuchet MS"/>
                <a:cs typeface="Trebuchet MS"/>
                <a:sym typeface="Trebuchet MS"/>
              </a:defRPr>
            </a:lvl3pPr>
            <a:lvl4pPr marL="0" marR="0" lvl="3" indent="0" algn="ctr" rtl="0">
              <a:spcBef>
                <a:spcPts val="0"/>
              </a:spcBef>
              <a:buNone/>
              <a:defRPr sz="800">
                <a:solidFill>
                  <a:schemeClr val="lt1"/>
                </a:solidFill>
                <a:latin typeface="Trebuchet MS"/>
                <a:ea typeface="Trebuchet MS"/>
                <a:cs typeface="Trebuchet MS"/>
                <a:sym typeface="Trebuchet MS"/>
              </a:defRPr>
            </a:lvl4pPr>
            <a:lvl5pPr marL="0" marR="0" lvl="4" indent="0" algn="ctr" rtl="0">
              <a:spcBef>
                <a:spcPts val="0"/>
              </a:spcBef>
              <a:buNone/>
              <a:defRPr sz="800">
                <a:solidFill>
                  <a:schemeClr val="lt1"/>
                </a:solidFill>
                <a:latin typeface="Trebuchet MS"/>
                <a:ea typeface="Trebuchet MS"/>
                <a:cs typeface="Trebuchet MS"/>
                <a:sym typeface="Trebuchet MS"/>
              </a:defRPr>
            </a:lvl5pPr>
            <a:lvl6pPr marL="0" marR="0" lvl="5" indent="0" algn="ctr" rtl="0">
              <a:spcBef>
                <a:spcPts val="0"/>
              </a:spcBef>
              <a:buNone/>
              <a:defRPr sz="800">
                <a:solidFill>
                  <a:schemeClr val="lt1"/>
                </a:solidFill>
                <a:latin typeface="Trebuchet MS"/>
                <a:ea typeface="Trebuchet MS"/>
                <a:cs typeface="Trebuchet MS"/>
                <a:sym typeface="Trebuchet MS"/>
              </a:defRPr>
            </a:lvl6pPr>
            <a:lvl7pPr marL="0" marR="0" lvl="6" indent="0" algn="ctr" rtl="0">
              <a:spcBef>
                <a:spcPts val="0"/>
              </a:spcBef>
              <a:buNone/>
              <a:defRPr sz="800">
                <a:solidFill>
                  <a:schemeClr val="lt1"/>
                </a:solidFill>
                <a:latin typeface="Trebuchet MS"/>
                <a:ea typeface="Trebuchet MS"/>
                <a:cs typeface="Trebuchet MS"/>
                <a:sym typeface="Trebuchet MS"/>
              </a:defRPr>
            </a:lvl7pPr>
            <a:lvl8pPr marL="0" marR="0" lvl="7" indent="0" algn="ctr" rtl="0">
              <a:spcBef>
                <a:spcPts val="0"/>
              </a:spcBef>
              <a:buNone/>
              <a:defRPr sz="800">
                <a:solidFill>
                  <a:schemeClr val="lt1"/>
                </a:solidFill>
                <a:latin typeface="Trebuchet MS"/>
                <a:ea typeface="Trebuchet MS"/>
                <a:cs typeface="Trebuchet MS"/>
                <a:sym typeface="Trebuchet MS"/>
              </a:defRPr>
            </a:lvl8pPr>
            <a:lvl9pPr marL="0" marR="0" lvl="8" indent="0" algn="ctr" rtl="0">
              <a:spcBef>
                <a:spcPts val="0"/>
              </a:spcBef>
              <a:buNone/>
              <a:defRPr sz="800">
                <a:solidFill>
                  <a:schemeClr val="lt1"/>
                </a:solidFill>
                <a:latin typeface="Trebuchet MS"/>
                <a:ea typeface="Trebuchet MS"/>
                <a:cs typeface="Trebuchet MS"/>
                <a:sym typeface="Trebuchet MS"/>
              </a:defRPr>
            </a:lvl9pPr>
          </a:lstStyle>
          <a:p>
            <a:pPr>
              <a:buClr>
                <a:srgbClr val="000000"/>
              </a:buClr>
              <a:buFont typeface="Arial"/>
              <a:buNone/>
            </a:pPr>
            <a:fld id="{00000000-1234-1234-1234-123412341234}" type="slidenum">
              <a:rPr lang="lv-LV" kern="0" smtClean="0">
                <a:solidFill>
                  <a:srgbClr val="FFFFFF"/>
                </a:solidFill>
              </a:rPr>
              <a:pPr>
                <a:buClr>
                  <a:srgbClr val="000000"/>
                </a:buClr>
                <a:buFont typeface="Arial"/>
                <a:buNone/>
              </a:pPr>
              <a:t>‹#›</a:t>
            </a:fld>
            <a:endParaRPr lang="lv-LV" kern="0">
              <a:solidFill>
                <a:srgbClr val="FFFFFF"/>
              </a:solidFill>
            </a:endParaRPr>
          </a:p>
        </p:txBody>
      </p:sp>
    </p:spTree>
    <p:extLst>
      <p:ext uri="{BB962C8B-B14F-4D97-AF65-F5344CB8AC3E}">
        <p14:creationId xmlns:p14="http://schemas.microsoft.com/office/powerpoint/2010/main" val="3322803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random 1">
  <p:cSld name="random 1">
    <p:bg>
      <p:bgPr>
        <a:solidFill>
          <a:schemeClr val="lt1"/>
        </a:solidFill>
        <a:effectLst/>
      </p:bgPr>
    </p:bg>
    <p:spTree>
      <p:nvGrpSpPr>
        <p:cNvPr id="1" name="Shape 193"/>
        <p:cNvGrpSpPr/>
        <p:nvPr/>
      </p:nvGrpSpPr>
      <p:grpSpPr>
        <a:xfrm>
          <a:off x="0" y="0"/>
          <a:ext cx="0" cy="0"/>
          <a:chOff x="0" y="0"/>
          <a:chExt cx="0" cy="0"/>
        </a:xfrm>
      </p:grpSpPr>
      <p:sp>
        <p:nvSpPr>
          <p:cNvPr id="194" name="Google Shape;194;p27"/>
          <p:cNvSpPr txBox="1">
            <a:spLocks noGrp="1"/>
          </p:cNvSpPr>
          <p:nvPr>
            <p:ph type="ctrTitle"/>
          </p:nvPr>
        </p:nvSpPr>
        <p:spPr>
          <a:xfrm>
            <a:off x="914400" y="2235200"/>
            <a:ext cx="8337176" cy="2387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rgbClr val="664790"/>
              </a:buClr>
              <a:buSzPts val="5400"/>
              <a:buFont typeface="Verdana"/>
              <a:buNone/>
              <a:defRPr sz="5400" b="1">
                <a:solidFill>
                  <a:srgbClr val="66479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5" name="Google Shape;195;p27"/>
          <p:cNvSpPr txBox="1">
            <a:spLocks noGrp="1"/>
          </p:cNvSpPr>
          <p:nvPr>
            <p:ph type="subTitle" idx="1"/>
          </p:nvPr>
        </p:nvSpPr>
        <p:spPr>
          <a:xfrm>
            <a:off x="838200" y="4861249"/>
            <a:ext cx="7296539" cy="1170992"/>
          </a:xfrm>
          <a:prstGeom prst="rect">
            <a:avLst/>
          </a:prstGeom>
          <a:noFill/>
          <a:ln>
            <a:noFill/>
          </a:ln>
        </p:spPr>
        <p:txBody>
          <a:bodyPr spcFirstLastPara="1" wrap="square" lIns="0" tIns="45700" rIns="91425" bIns="45700" anchor="t" anchorCtr="0"/>
          <a:lstStyle>
            <a:lvl1pPr lvl="0" algn="l">
              <a:lnSpc>
                <a:spcPct val="100000"/>
              </a:lnSpc>
              <a:spcBef>
                <a:spcPts val="1000"/>
              </a:spcBef>
              <a:spcAft>
                <a:spcPts val="0"/>
              </a:spcAft>
              <a:buClr>
                <a:srgbClr val="664790"/>
              </a:buClr>
              <a:buSzPts val="2400"/>
              <a:buNone/>
              <a:defRPr sz="2400">
                <a:solidFill>
                  <a:srgbClr val="664790"/>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6" name="Google Shape;196;p27"/>
          <p:cNvSpPr/>
          <p:nvPr/>
        </p:nvSpPr>
        <p:spPr>
          <a:xfrm>
            <a:off x="0" y="2235200"/>
            <a:ext cx="645459" cy="2142864"/>
          </a:xfrm>
          <a:prstGeom prst="rect">
            <a:avLst/>
          </a:prstGeom>
          <a:solidFill>
            <a:srgbClr val="CBC7D8"/>
          </a:solidFill>
          <a:ln>
            <a:noFill/>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28016926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with social icons">
  <p:cSld name="Title Slide with social icons">
    <p:bg>
      <p:bgPr>
        <a:solidFill>
          <a:schemeClr val="lt1"/>
        </a:solidFill>
        <a:effectLst/>
      </p:bgPr>
    </p:bg>
    <p:spTree>
      <p:nvGrpSpPr>
        <p:cNvPr id="1" name="Shape 167"/>
        <p:cNvGrpSpPr/>
        <p:nvPr/>
      </p:nvGrpSpPr>
      <p:grpSpPr>
        <a:xfrm>
          <a:off x="0" y="0"/>
          <a:ext cx="0" cy="0"/>
          <a:chOff x="0" y="0"/>
          <a:chExt cx="0" cy="0"/>
        </a:xfrm>
      </p:grpSpPr>
      <p:sp>
        <p:nvSpPr>
          <p:cNvPr id="168" name="Google Shape;168;p23"/>
          <p:cNvSpPr/>
          <p:nvPr/>
        </p:nvSpPr>
        <p:spPr>
          <a:xfrm>
            <a:off x="0" y="2097742"/>
            <a:ext cx="12192000" cy="4760258"/>
          </a:xfrm>
          <a:prstGeom prst="rect">
            <a:avLst/>
          </a:prstGeom>
          <a:solidFill>
            <a:schemeClr val="accent1"/>
          </a:solidFill>
          <a:ln>
            <a:noFill/>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Trebuchet MS"/>
              <a:ea typeface="Trebuchet MS"/>
              <a:cs typeface="Trebuchet MS"/>
              <a:sym typeface="Trebuchet MS"/>
            </a:endParaRPr>
          </a:p>
        </p:txBody>
      </p:sp>
      <p:sp>
        <p:nvSpPr>
          <p:cNvPr id="169" name="Google Shape;169;p23"/>
          <p:cNvSpPr txBox="1">
            <a:spLocks noGrp="1"/>
          </p:cNvSpPr>
          <p:nvPr>
            <p:ph type="ctrTitle"/>
          </p:nvPr>
        </p:nvSpPr>
        <p:spPr>
          <a:xfrm>
            <a:off x="1202556" y="2880220"/>
            <a:ext cx="7821917" cy="2387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4800"/>
              <a:buFont typeface="Verdana"/>
              <a:buNone/>
              <a:defRPr sz="48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0" name="Google Shape;170;p23"/>
          <p:cNvSpPr txBox="1">
            <a:spLocks noGrp="1"/>
          </p:cNvSpPr>
          <p:nvPr>
            <p:ph type="subTitle" idx="1"/>
          </p:nvPr>
        </p:nvSpPr>
        <p:spPr>
          <a:xfrm>
            <a:off x="1202555" y="5823631"/>
            <a:ext cx="6879772" cy="478558"/>
          </a:xfrm>
          <a:prstGeom prst="rect">
            <a:avLst/>
          </a:prstGeom>
          <a:noFill/>
          <a:ln>
            <a:noFill/>
          </a:ln>
        </p:spPr>
        <p:txBody>
          <a:bodyPr spcFirstLastPara="1" wrap="square" lIns="0" tIns="45700" rIns="91425" bIns="45700" anchor="t" anchorCtr="0"/>
          <a:lstStyle>
            <a:lvl1pPr lvl="0" algn="l">
              <a:lnSpc>
                <a:spcPct val="100000"/>
              </a:lnSpc>
              <a:spcBef>
                <a:spcPts val="1000"/>
              </a:spcBef>
              <a:spcAft>
                <a:spcPts val="0"/>
              </a:spcAft>
              <a:buClr>
                <a:schemeClr val="lt1"/>
              </a:buClr>
              <a:buSzPts val="1800"/>
              <a:buNone/>
              <a:defRPr sz="1800">
                <a:solidFill>
                  <a:schemeClr val="lt1"/>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1" name="Google Shape;171;p23"/>
          <p:cNvPicPr preferRelativeResize="0"/>
          <p:nvPr/>
        </p:nvPicPr>
        <p:blipFill rotWithShape="1">
          <a:blip r:embed="rId2">
            <a:alphaModFix/>
          </a:blip>
          <a:srcRect/>
          <a:stretch/>
        </p:blipFill>
        <p:spPr>
          <a:xfrm>
            <a:off x="775705" y="0"/>
            <a:ext cx="2393859" cy="1810872"/>
          </a:xfrm>
          <a:prstGeom prst="rect">
            <a:avLst/>
          </a:prstGeom>
          <a:noFill/>
          <a:ln>
            <a:noFill/>
          </a:ln>
        </p:spPr>
      </p:pic>
      <p:sp>
        <p:nvSpPr>
          <p:cNvPr id="172" name="Google Shape;172;p23"/>
          <p:cNvSpPr txBox="1">
            <a:spLocks noGrp="1"/>
          </p:cNvSpPr>
          <p:nvPr>
            <p:ph type="body" idx="2"/>
          </p:nvPr>
        </p:nvSpPr>
        <p:spPr>
          <a:xfrm rot="5400000">
            <a:off x="10671039" y="3683761"/>
            <a:ext cx="2062163" cy="455084"/>
          </a:xfrm>
          <a:prstGeom prst="rect">
            <a:avLst/>
          </a:prstGeom>
          <a:noFill/>
          <a:ln>
            <a:noFill/>
          </a:ln>
        </p:spPr>
        <p:txBody>
          <a:bodyPr spcFirstLastPara="1" wrap="square" lIns="0" tIns="45700" rIns="91425" bIns="45700" anchor="ctr" anchorCtr="0"/>
          <a:lstStyle>
            <a:lvl1pPr marL="457200" lvl="0" indent="-228600" algn="l">
              <a:lnSpc>
                <a:spcPct val="100000"/>
              </a:lnSpc>
              <a:spcBef>
                <a:spcPts val="1000"/>
              </a:spcBef>
              <a:spcAft>
                <a:spcPts val="0"/>
              </a:spcAft>
              <a:buClr>
                <a:schemeClr val="lt1"/>
              </a:buClr>
              <a:buSzPts val="1200"/>
              <a:buNone/>
              <a:defRPr sz="1200">
                <a:solidFill>
                  <a:schemeClr val="lt1"/>
                </a:solidFill>
              </a:defRPr>
            </a:lvl1pPr>
            <a:lvl2pPr marL="914400" lvl="1" indent="-342900" algn="l">
              <a:lnSpc>
                <a:spcPct val="100000"/>
              </a:lnSpc>
              <a:spcBef>
                <a:spcPts val="500"/>
              </a:spcBef>
              <a:spcAft>
                <a:spcPts val="0"/>
              </a:spcAft>
              <a:buClr>
                <a:srgbClr val="664790"/>
              </a:buClr>
              <a:buSzPts val="1800"/>
              <a:buChar char="•"/>
              <a:defRPr/>
            </a:lvl2pPr>
            <a:lvl3pPr marL="1371600" lvl="2" indent="-342900" algn="l">
              <a:lnSpc>
                <a:spcPct val="100000"/>
              </a:lnSpc>
              <a:spcBef>
                <a:spcPts val="500"/>
              </a:spcBef>
              <a:spcAft>
                <a:spcPts val="0"/>
              </a:spcAft>
              <a:buClr>
                <a:srgbClr val="664790"/>
              </a:buClr>
              <a:buSzPts val="1800"/>
              <a:buChar char="•"/>
              <a:defRPr/>
            </a:lvl3pPr>
            <a:lvl4pPr marL="1828800" lvl="3" indent="-342900" algn="l">
              <a:lnSpc>
                <a:spcPct val="100000"/>
              </a:lnSpc>
              <a:spcBef>
                <a:spcPts val="500"/>
              </a:spcBef>
              <a:spcAft>
                <a:spcPts val="0"/>
              </a:spcAft>
              <a:buClr>
                <a:srgbClr val="664790"/>
              </a:buClr>
              <a:buSzPts val="1800"/>
              <a:buChar char="•"/>
              <a:defRPr/>
            </a:lvl4pPr>
            <a:lvl5pPr marL="2286000" lvl="4" indent="-342900" algn="l">
              <a:lnSpc>
                <a:spcPct val="100000"/>
              </a:lnSpc>
              <a:spcBef>
                <a:spcPts val="500"/>
              </a:spcBef>
              <a:spcAft>
                <a:spcPts val="0"/>
              </a:spcAft>
              <a:buClr>
                <a:srgbClr val="66479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3" name="Google Shape;173;p23"/>
          <p:cNvSpPr txBox="1"/>
          <p:nvPr/>
        </p:nvSpPr>
        <p:spPr>
          <a:xfrm>
            <a:off x="1730716" y="5309366"/>
            <a:ext cx="1210400" cy="184800"/>
          </a:xfrm>
          <a:prstGeom prst="rect">
            <a:avLst/>
          </a:prstGeom>
          <a:noFill/>
          <a:ln>
            <a:noFill/>
          </a:ln>
        </p:spPr>
        <p:txBody>
          <a:bodyPr spcFirstLastPara="1" wrap="square" lIns="0" tIns="0" rIns="0" bIns="0" anchor="t" anchorCtr="0">
            <a:noAutofit/>
          </a:bodyPr>
          <a:lstStyle/>
          <a:p>
            <a:pPr>
              <a:buClr>
                <a:srgbClr val="000000"/>
              </a:buClr>
              <a:buFont typeface="Arial"/>
              <a:buNone/>
            </a:pPr>
            <a:r>
              <a:rPr lang="lv-LV" sz="1200" kern="0">
                <a:solidFill>
                  <a:srgbClr val="FFFFFF"/>
                </a:solidFill>
                <a:latin typeface="Verdana"/>
                <a:ea typeface="Verdana"/>
                <a:cs typeface="Verdana"/>
                <a:sym typeface="Verdana"/>
              </a:rPr>
              <a:t>IZM_gov_lv</a:t>
            </a:r>
            <a:endParaRPr sz="1200" kern="0">
              <a:solidFill>
                <a:srgbClr val="664690"/>
              </a:solidFill>
              <a:latin typeface="Verdana"/>
              <a:ea typeface="Verdana"/>
              <a:cs typeface="Verdana"/>
              <a:sym typeface="Verdana"/>
            </a:endParaRPr>
          </a:p>
        </p:txBody>
      </p:sp>
      <p:sp>
        <p:nvSpPr>
          <p:cNvPr id="174" name="Google Shape;174;p23"/>
          <p:cNvSpPr txBox="1"/>
          <p:nvPr/>
        </p:nvSpPr>
        <p:spPr>
          <a:xfrm>
            <a:off x="4063573" y="5309366"/>
            <a:ext cx="1967600" cy="184800"/>
          </a:xfrm>
          <a:prstGeom prst="rect">
            <a:avLst/>
          </a:prstGeom>
          <a:noFill/>
          <a:ln>
            <a:noFill/>
          </a:ln>
        </p:spPr>
        <p:txBody>
          <a:bodyPr spcFirstLastPara="1" wrap="square" lIns="0" tIns="0" rIns="0" bIns="0" anchor="t" anchorCtr="0">
            <a:noAutofit/>
          </a:bodyPr>
          <a:lstStyle/>
          <a:p>
            <a:pPr>
              <a:buClr>
                <a:srgbClr val="000000"/>
              </a:buClr>
              <a:buFont typeface="Arial"/>
              <a:buNone/>
            </a:pPr>
            <a:r>
              <a:rPr lang="lv-LV" sz="1200" kern="0">
                <a:solidFill>
                  <a:srgbClr val="FFFFFF"/>
                </a:solidFill>
                <a:latin typeface="Verdana"/>
                <a:ea typeface="Verdana"/>
                <a:cs typeface="Verdana"/>
                <a:sym typeface="Verdana"/>
              </a:rPr>
              <a:t>Izglitibas.ministrija</a:t>
            </a:r>
            <a:endParaRPr sz="1200" kern="0">
              <a:solidFill>
                <a:srgbClr val="664690"/>
              </a:solidFill>
              <a:latin typeface="Verdana"/>
              <a:ea typeface="Verdana"/>
              <a:cs typeface="Verdana"/>
              <a:sym typeface="Verdana"/>
            </a:endParaRPr>
          </a:p>
        </p:txBody>
      </p:sp>
      <p:pic>
        <p:nvPicPr>
          <p:cNvPr id="175" name="Google Shape;175;p23"/>
          <p:cNvPicPr preferRelativeResize="0"/>
          <p:nvPr/>
        </p:nvPicPr>
        <p:blipFill>
          <a:blip r:embed="rId3">
            <a:alphaModFix/>
          </a:blip>
          <a:stretch>
            <a:fillRect/>
          </a:stretch>
        </p:blipFill>
        <p:spPr>
          <a:xfrm>
            <a:off x="3553035" y="5261493"/>
            <a:ext cx="373900" cy="280425"/>
          </a:xfrm>
          <a:prstGeom prst="rect">
            <a:avLst/>
          </a:prstGeom>
          <a:noFill/>
          <a:ln>
            <a:noFill/>
          </a:ln>
        </p:spPr>
      </p:pic>
      <p:pic>
        <p:nvPicPr>
          <p:cNvPr id="176" name="Google Shape;176;p23"/>
          <p:cNvPicPr preferRelativeResize="0"/>
          <p:nvPr/>
        </p:nvPicPr>
        <p:blipFill>
          <a:blip r:embed="rId4">
            <a:alphaModFix/>
          </a:blip>
          <a:stretch>
            <a:fillRect/>
          </a:stretch>
        </p:blipFill>
        <p:spPr>
          <a:xfrm>
            <a:off x="1202567" y="5261505"/>
            <a:ext cx="373900" cy="280425"/>
          </a:xfrm>
          <a:prstGeom prst="rect">
            <a:avLst/>
          </a:prstGeom>
          <a:noFill/>
          <a:ln>
            <a:noFill/>
          </a:ln>
        </p:spPr>
      </p:pic>
    </p:spTree>
    <p:extLst>
      <p:ext uri="{BB962C8B-B14F-4D97-AF65-F5344CB8AC3E}">
        <p14:creationId xmlns:p14="http://schemas.microsoft.com/office/powerpoint/2010/main" val="753155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2AAF6C-BBC5-403D-A089-831269AB8E31}"/>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 xmlns:a16="http://schemas.microsoft.com/office/drawing/2014/main" id="{6027C719-D1B6-4E83-8489-A9B498ECF213}"/>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A2B2EEA6-51A8-427C-8D37-8DD56B69C12D}"/>
              </a:ext>
            </a:extLst>
          </p:cNvPr>
          <p:cNvSpPr txBox="1">
            <a:spLocks noGrp="1"/>
          </p:cNvSpPr>
          <p:nvPr>
            <p:ph type="dt" sz="half" idx="7"/>
          </p:nvPr>
        </p:nvSpPr>
        <p:spPr/>
        <p:txBody>
          <a:bodyPr/>
          <a:lstStyle>
            <a:lvl1pPr>
              <a:defRPr/>
            </a:lvl1pPr>
          </a:lstStyle>
          <a:p>
            <a:fld id="{CAF22843-393F-42B2-9D39-B08835A51552}" type="datetime1">
              <a:rPr lang="lv-LV"/>
              <a:pPr/>
              <a:t>11.02.2022</a:t>
            </a:fld>
            <a:endParaRPr/>
          </a:p>
        </p:txBody>
      </p:sp>
      <p:sp>
        <p:nvSpPr>
          <p:cNvPr id="5" name="Footer Placeholder 4">
            <a:extLst>
              <a:ext uri="{FF2B5EF4-FFF2-40B4-BE49-F238E27FC236}">
                <a16:creationId xmlns="" xmlns:a16="http://schemas.microsoft.com/office/drawing/2014/main" id="{BBB04E1D-C90C-4B2F-831E-CBDC95960C92}"/>
              </a:ext>
            </a:extLst>
          </p:cNvPr>
          <p:cNvSpPr txBox="1">
            <a:spLocks noGrp="1"/>
          </p:cNvSpPr>
          <p:nvPr>
            <p:ph type="ftr" sz="quarter" idx="9"/>
          </p:nvPr>
        </p:nvSpPr>
        <p:spPr/>
        <p:txBody>
          <a:bodyPr/>
          <a:lstStyle>
            <a:lvl1pPr>
              <a:defRPr/>
            </a:lvl1pPr>
          </a:lstStyle>
          <a:p>
            <a:endParaRPr/>
          </a:p>
        </p:txBody>
      </p:sp>
      <p:sp>
        <p:nvSpPr>
          <p:cNvPr id="6" name="Slide Number Placeholder 5">
            <a:extLst>
              <a:ext uri="{FF2B5EF4-FFF2-40B4-BE49-F238E27FC236}">
                <a16:creationId xmlns="" xmlns:a16="http://schemas.microsoft.com/office/drawing/2014/main" id="{A2A09980-4E92-4961-AA76-E44C589636C0}"/>
              </a:ext>
            </a:extLst>
          </p:cNvPr>
          <p:cNvSpPr txBox="1">
            <a:spLocks noGrp="1"/>
          </p:cNvSpPr>
          <p:nvPr>
            <p:ph type="sldNum" sz="quarter" idx="8"/>
          </p:nvPr>
        </p:nvSpPr>
        <p:spPr/>
        <p:txBody>
          <a:bodyPr/>
          <a:lstStyle>
            <a:lvl1pPr>
              <a:defRPr/>
            </a:lvl1pPr>
          </a:lstStyle>
          <a:p>
            <a:fld id="{CEA4E292-A93D-4F7E-B929-666116E8BC8F}" type="slidenum">
              <a:rPr/>
              <a:pPr/>
              <a:t>‹#›</a:t>
            </a:fld>
            <a:endParaRPr/>
          </a:p>
        </p:txBody>
      </p:sp>
    </p:spTree>
    <p:extLst>
      <p:ext uri="{BB962C8B-B14F-4D97-AF65-F5344CB8AC3E}">
        <p14:creationId xmlns:p14="http://schemas.microsoft.com/office/powerpoint/2010/main" val="3975582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25504E-C91A-438B-87E5-68A7DAE49652}"/>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a:extLst>
              <a:ext uri="{FF2B5EF4-FFF2-40B4-BE49-F238E27FC236}">
                <a16:creationId xmlns="" xmlns:a16="http://schemas.microsoft.com/office/drawing/2014/main" id="{B8F8B6E6-915F-4C8E-B600-4808AE14EC35}"/>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 xmlns:a16="http://schemas.microsoft.com/office/drawing/2014/main" id="{FF1B8803-7729-4912-BDE5-BDA626E94921}"/>
              </a:ext>
            </a:extLst>
          </p:cNvPr>
          <p:cNvSpPr txBox="1">
            <a:spLocks noGrp="1"/>
          </p:cNvSpPr>
          <p:nvPr>
            <p:ph type="dt" sz="half" idx="7"/>
          </p:nvPr>
        </p:nvSpPr>
        <p:spPr/>
        <p:txBody>
          <a:bodyPr/>
          <a:lstStyle>
            <a:lvl1pPr>
              <a:defRPr/>
            </a:lvl1pPr>
          </a:lstStyle>
          <a:p>
            <a:fld id="{9C1CC043-0230-4385-8582-BE5F768FB884}" type="datetime1">
              <a:rPr lang="lv-LV"/>
              <a:pPr/>
              <a:t>11.02.2022</a:t>
            </a:fld>
            <a:endParaRPr/>
          </a:p>
        </p:txBody>
      </p:sp>
      <p:sp>
        <p:nvSpPr>
          <p:cNvPr id="5" name="Footer Placeholder 4">
            <a:extLst>
              <a:ext uri="{FF2B5EF4-FFF2-40B4-BE49-F238E27FC236}">
                <a16:creationId xmlns="" xmlns:a16="http://schemas.microsoft.com/office/drawing/2014/main" id="{3BB585A6-EDCB-491C-82AE-33BD3522C0E9}"/>
              </a:ext>
            </a:extLst>
          </p:cNvPr>
          <p:cNvSpPr txBox="1">
            <a:spLocks noGrp="1"/>
          </p:cNvSpPr>
          <p:nvPr>
            <p:ph type="ftr" sz="quarter" idx="9"/>
          </p:nvPr>
        </p:nvSpPr>
        <p:spPr/>
        <p:txBody>
          <a:bodyPr/>
          <a:lstStyle>
            <a:lvl1pPr>
              <a:defRPr/>
            </a:lvl1pPr>
          </a:lstStyle>
          <a:p>
            <a:endParaRPr/>
          </a:p>
        </p:txBody>
      </p:sp>
      <p:sp>
        <p:nvSpPr>
          <p:cNvPr id="6" name="Slide Number Placeholder 5">
            <a:extLst>
              <a:ext uri="{FF2B5EF4-FFF2-40B4-BE49-F238E27FC236}">
                <a16:creationId xmlns="" xmlns:a16="http://schemas.microsoft.com/office/drawing/2014/main" id="{CCEA1EA8-25F0-4C82-8EB9-832E03B03DCC}"/>
              </a:ext>
            </a:extLst>
          </p:cNvPr>
          <p:cNvSpPr txBox="1">
            <a:spLocks noGrp="1"/>
          </p:cNvSpPr>
          <p:nvPr>
            <p:ph type="sldNum" sz="quarter" idx="8"/>
          </p:nvPr>
        </p:nvSpPr>
        <p:spPr/>
        <p:txBody>
          <a:bodyPr/>
          <a:lstStyle>
            <a:lvl1pPr>
              <a:defRPr/>
            </a:lvl1pPr>
          </a:lstStyle>
          <a:p>
            <a:fld id="{201BCB49-08ED-4460-BAF0-83C26983C855}" type="slidenum">
              <a:rPr/>
              <a:pPr/>
              <a:t>‹#›</a:t>
            </a:fld>
            <a:endParaRPr/>
          </a:p>
        </p:txBody>
      </p:sp>
    </p:spTree>
    <p:extLst>
      <p:ext uri="{BB962C8B-B14F-4D97-AF65-F5344CB8AC3E}">
        <p14:creationId xmlns:p14="http://schemas.microsoft.com/office/powerpoint/2010/main" val="3182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9B03EA-5A8F-46DB-8D7F-32022659EA00}"/>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 xmlns:a16="http://schemas.microsoft.com/office/drawing/2014/main" id="{0DEA5E4B-D8EA-4AB5-89AD-3098FD564873}"/>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294C8B88-6AF8-48EE-9580-3CD75CB9F7DC}"/>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94292E17-51BB-493E-B657-96D2472AD3D3}"/>
              </a:ext>
            </a:extLst>
          </p:cNvPr>
          <p:cNvSpPr txBox="1">
            <a:spLocks noGrp="1"/>
          </p:cNvSpPr>
          <p:nvPr>
            <p:ph type="dt" sz="half" idx="7"/>
          </p:nvPr>
        </p:nvSpPr>
        <p:spPr/>
        <p:txBody>
          <a:bodyPr/>
          <a:lstStyle>
            <a:lvl1pPr>
              <a:defRPr/>
            </a:lvl1pPr>
          </a:lstStyle>
          <a:p>
            <a:fld id="{218B4350-3482-47D6-B0B7-F3E19AC16981}" type="datetime1">
              <a:rPr lang="lv-LV"/>
              <a:pPr/>
              <a:t>11.02.2022</a:t>
            </a:fld>
            <a:endParaRPr/>
          </a:p>
        </p:txBody>
      </p:sp>
      <p:sp>
        <p:nvSpPr>
          <p:cNvPr id="6" name="Footer Placeholder 5">
            <a:extLst>
              <a:ext uri="{FF2B5EF4-FFF2-40B4-BE49-F238E27FC236}">
                <a16:creationId xmlns="" xmlns:a16="http://schemas.microsoft.com/office/drawing/2014/main" id="{3F66452B-41ED-4E01-8DA5-17F6AE23BFFB}"/>
              </a:ext>
            </a:extLst>
          </p:cNvPr>
          <p:cNvSpPr txBox="1">
            <a:spLocks noGrp="1"/>
          </p:cNvSpPr>
          <p:nvPr>
            <p:ph type="ftr" sz="quarter" idx="9"/>
          </p:nvPr>
        </p:nvSpPr>
        <p:spPr/>
        <p:txBody>
          <a:bodyPr/>
          <a:lstStyle>
            <a:lvl1pPr>
              <a:defRPr/>
            </a:lvl1pPr>
          </a:lstStyle>
          <a:p>
            <a:endParaRPr/>
          </a:p>
        </p:txBody>
      </p:sp>
      <p:sp>
        <p:nvSpPr>
          <p:cNvPr id="7" name="Slide Number Placeholder 6">
            <a:extLst>
              <a:ext uri="{FF2B5EF4-FFF2-40B4-BE49-F238E27FC236}">
                <a16:creationId xmlns="" xmlns:a16="http://schemas.microsoft.com/office/drawing/2014/main" id="{3DB15648-859C-483A-9054-8AD1EF15C61F}"/>
              </a:ext>
            </a:extLst>
          </p:cNvPr>
          <p:cNvSpPr txBox="1">
            <a:spLocks noGrp="1"/>
          </p:cNvSpPr>
          <p:nvPr>
            <p:ph type="sldNum" sz="quarter" idx="8"/>
          </p:nvPr>
        </p:nvSpPr>
        <p:spPr/>
        <p:txBody>
          <a:bodyPr/>
          <a:lstStyle>
            <a:lvl1pPr>
              <a:defRPr/>
            </a:lvl1pPr>
          </a:lstStyle>
          <a:p>
            <a:fld id="{AF67AD6D-FD3F-4F5D-A02E-ECCE58D6C897}" type="slidenum">
              <a:rPr/>
              <a:pPr/>
              <a:t>‹#›</a:t>
            </a:fld>
            <a:endParaRPr/>
          </a:p>
        </p:txBody>
      </p:sp>
    </p:spTree>
    <p:extLst>
      <p:ext uri="{BB962C8B-B14F-4D97-AF65-F5344CB8AC3E}">
        <p14:creationId xmlns:p14="http://schemas.microsoft.com/office/powerpoint/2010/main" val="2192587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4D63F6-1D6E-41E5-A8D2-A3FDEAB5B480}"/>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 xmlns:a16="http://schemas.microsoft.com/office/drawing/2014/main" id="{289AA7A9-5E6A-482E-A9C4-6A3942F65144}"/>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 xmlns:a16="http://schemas.microsoft.com/office/drawing/2014/main" id="{AE70F4F8-0E24-487E-BFD4-74A80CC62E98}"/>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D50D9EF3-0E27-4D37-A56D-CF17C2803D72}"/>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 xmlns:a16="http://schemas.microsoft.com/office/drawing/2014/main" id="{BD88C3EC-FABA-44FE-978E-15F9C88A9D94}"/>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85106F66-9E69-46B1-969E-1D2271EFD201}"/>
              </a:ext>
            </a:extLst>
          </p:cNvPr>
          <p:cNvSpPr txBox="1">
            <a:spLocks noGrp="1"/>
          </p:cNvSpPr>
          <p:nvPr>
            <p:ph type="dt" sz="half" idx="7"/>
          </p:nvPr>
        </p:nvSpPr>
        <p:spPr/>
        <p:txBody>
          <a:bodyPr/>
          <a:lstStyle>
            <a:lvl1pPr>
              <a:defRPr/>
            </a:lvl1pPr>
          </a:lstStyle>
          <a:p>
            <a:fld id="{F5DDB0BF-6240-4483-9914-605BE1B5514D}" type="datetime1">
              <a:rPr lang="lv-LV"/>
              <a:pPr/>
              <a:t>11.02.2022</a:t>
            </a:fld>
            <a:endParaRPr/>
          </a:p>
        </p:txBody>
      </p:sp>
      <p:sp>
        <p:nvSpPr>
          <p:cNvPr id="8" name="Footer Placeholder 7">
            <a:extLst>
              <a:ext uri="{FF2B5EF4-FFF2-40B4-BE49-F238E27FC236}">
                <a16:creationId xmlns="" xmlns:a16="http://schemas.microsoft.com/office/drawing/2014/main" id="{61386A60-3986-4289-A762-584E14CF012D}"/>
              </a:ext>
            </a:extLst>
          </p:cNvPr>
          <p:cNvSpPr txBox="1">
            <a:spLocks noGrp="1"/>
          </p:cNvSpPr>
          <p:nvPr>
            <p:ph type="ftr" sz="quarter" idx="9"/>
          </p:nvPr>
        </p:nvSpPr>
        <p:spPr/>
        <p:txBody>
          <a:bodyPr/>
          <a:lstStyle>
            <a:lvl1pPr>
              <a:defRPr/>
            </a:lvl1pPr>
          </a:lstStyle>
          <a:p>
            <a:endParaRPr/>
          </a:p>
        </p:txBody>
      </p:sp>
      <p:sp>
        <p:nvSpPr>
          <p:cNvPr id="9" name="Slide Number Placeholder 8">
            <a:extLst>
              <a:ext uri="{FF2B5EF4-FFF2-40B4-BE49-F238E27FC236}">
                <a16:creationId xmlns="" xmlns:a16="http://schemas.microsoft.com/office/drawing/2014/main" id="{8465AB65-939B-4865-A4E7-75287A1E3B7F}"/>
              </a:ext>
            </a:extLst>
          </p:cNvPr>
          <p:cNvSpPr txBox="1">
            <a:spLocks noGrp="1"/>
          </p:cNvSpPr>
          <p:nvPr>
            <p:ph type="sldNum" sz="quarter" idx="8"/>
          </p:nvPr>
        </p:nvSpPr>
        <p:spPr/>
        <p:txBody>
          <a:bodyPr/>
          <a:lstStyle>
            <a:lvl1pPr>
              <a:defRPr/>
            </a:lvl1pPr>
          </a:lstStyle>
          <a:p>
            <a:fld id="{BB653A3C-0EA0-4E6A-BF14-AA3E67BB9265}" type="slidenum">
              <a:rPr/>
              <a:pPr/>
              <a:t>‹#›</a:t>
            </a:fld>
            <a:endParaRPr/>
          </a:p>
        </p:txBody>
      </p:sp>
    </p:spTree>
    <p:extLst>
      <p:ext uri="{BB962C8B-B14F-4D97-AF65-F5344CB8AC3E}">
        <p14:creationId xmlns:p14="http://schemas.microsoft.com/office/powerpoint/2010/main" val="2550576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CF0BDB-C6E5-4523-994C-D44EC461AA14}"/>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 xmlns:a16="http://schemas.microsoft.com/office/drawing/2014/main" id="{F8ECF91D-FD17-4FBF-BB3A-06982F6A0B29}"/>
              </a:ext>
            </a:extLst>
          </p:cNvPr>
          <p:cNvSpPr txBox="1">
            <a:spLocks noGrp="1"/>
          </p:cNvSpPr>
          <p:nvPr>
            <p:ph type="dt" sz="half" idx="7"/>
          </p:nvPr>
        </p:nvSpPr>
        <p:spPr/>
        <p:txBody>
          <a:bodyPr/>
          <a:lstStyle>
            <a:lvl1pPr>
              <a:defRPr/>
            </a:lvl1pPr>
          </a:lstStyle>
          <a:p>
            <a:fld id="{3491E737-796F-48AE-B845-27E0324AB5E0}" type="datetime1">
              <a:rPr lang="lv-LV"/>
              <a:pPr/>
              <a:t>11.02.2022</a:t>
            </a:fld>
            <a:endParaRPr/>
          </a:p>
        </p:txBody>
      </p:sp>
      <p:sp>
        <p:nvSpPr>
          <p:cNvPr id="4" name="Footer Placeholder 3">
            <a:extLst>
              <a:ext uri="{FF2B5EF4-FFF2-40B4-BE49-F238E27FC236}">
                <a16:creationId xmlns="" xmlns:a16="http://schemas.microsoft.com/office/drawing/2014/main" id="{A97C69F6-9E07-4AE2-83DC-24723E81D899}"/>
              </a:ext>
            </a:extLst>
          </p:cNvPr>
          <p:cNvSpPr txBox="1">
            <a:spLocks noGrp="1"/>
          </p:cNvSpPr>
          <p:nvPr>
            <p:ph type="ftr" sz="quarter" idx="9"/>
          </p:nvPr>
        </p:nvSpPr>
        <p:spPr/>
        <p:txBody>
          <a:bodyPr/>
          <a:lstStyle>
            <a:lvl1pPr>
              <a:defRPr/>
            </a:lvl1pPr>
          </a:lstStyle>
          <a:p>
            <a:endParaRPr/>
          </a:p>
        </p:txBody>
      </p:sp>
      <p:sp>
        <p:nvSpPr>
          <p:cNvPr id="5" name="Slide Number Placeholder 4">
            <a:extLst>
              <a:ext uri="{FF2B5EF4-FFF2-40B4-BE49-F238E27FC236}">
                <a16:creationId xmlns="" xmlns:a16="http://schemas.microsoft.com/office/drawing/2014/main" id="{69B8A456-9C4E-44B0-9CE3-EB9175C85519}"/>
              </a:ext>
            </a:extLst>
          </p:cNvPr>
          <p:cNvSpPr txBox="1">
            <a:spLocks noGrp="1"/>
          </p:cNvSpPr>
          <p:nvPr>
            <p:ph type="sldNum" sz="quarter" idx="8"/>
          </p:nvPr>
        </p:nvSpPr>
        <p:spPr/>
        <p:txBody>
          <a:bodyPr/>
          <a:lstStyle>
            <a:lvl1pPr>
              <a:defRPr/>
            </a:lvl1pPr>
          </a:lstStyle>
          <a:p>
            <a:fld id="{66DFEC55-15E9-4E9F-8EFF-66D6B1CBAC2C}" type="slidenum">
              <a:rPr/>
              <a:pPr/>
              <a:t>‹#›</a:t>
            </a:fld>
            <a:endParaRPr/>
          </a:p>
        </p:txBody>
      </p:sp>
    </p:spTree>
    <p:extLst>
      <p:ext uri="{BB962C8B-B14F-4D97-AF65-F5344CB8AC3E}">
        <p14:creationId xmlns:p14="http://schemas.microsoft.com/office/powerpoint/2010/main" val="1442572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898E8D6B-1527-4092-A759-008C55FDA8D9}"/>
              </a:ext>
            </a:extLst>
          </p:cNvPr>
          <p:cNvSpPr txBox="1">
            <a:spLocks noGrp="1"/>
          </p:cNvSpPr>
          <p:nvPr>
            <p:ph type="dt" sz="half" idx="7"/>
          </p:nvPr>
        </p:nvSpPr>
        <p:spPr/>
        <p:txBody>
          <a:bodyPr/>
          <a:lstStyle>
            <a:lvl1pPr>
              <a:defRPr/>
            </a:lvl1pPr>
          </a:lstStyle>
          <a:p>
            <a:fld id="{A71EC2B8-B1D6-44AE-BF75-40339CF7A24E}" type="datetime1">
              <a:rPr lang="lv-LV"/>
              <a:pPr/>
              <a:t>11.02.2022</a:t>
            </a:fld>
            <a:endParaRPr/>
          </a:p>
        </p:txBody>
      </p:sp>
      <p:sp>
        <p:nvSpPr>
          <p:cNvPr id="3" name="Footer Placeholder 2">
            <a:extLst>
              <a:ext uri="{FF2B5EF4-FFF2-40B4-BE49-F238E27FC236}">
                <a16:creationId xmlns="" xmlns:a16="http://schemas.microsoft.com/office/drawing/2014/main" id="{17283F62-469C-4AC4-A7BE-9661A0F8B622}"/>
              </a:ext>
            </a:extLst>
          </p:cNvPr>
          <p:cNvSpPr txBox="1">
            <a:spLocks noGrp="1"/>
          </p:cNvSpPr>
          <p:nvPr>
            <p:ph type="ftr" sz="quarter" idx="9"/>
          </p:nvPr>
        </p:nvSpPr>
        <p:spPr/>
        <p:txBody>
          <a:bodyPr/>
          <a:lstStyle>
            <a:lvl1pPr>
              <a:defRPr/>
            </a:lvl1pPr>
          </a:lstStyle>
          <a:p>
            <a:endParaRPr/>
          </a:p>
        </p:txBody>
      </p:sp>
      <p:sp>
        <p:nvSpPr>
          <p:cNvPr id="4" name="Slide Number Placeholder 3">
            <a:extLst>
              <a:ext uri="{FF2B5EF4-FFF2-40B4-BE49-F238E27FC236}">
                <a16:creationId xmlns="" xmlns:a16="http://schemas.microsoft.com/office/drawing/2014/main" id="{538F1117-3B49-4F1D-AEF9-00A7890611F8}"/>
              </a:ext>
            </a:extLst>
          </p:cNvPr>
          <p:cNvSpPr txBox="1">
            <a:spLocks noGrp="1"/>
          </p:cNvSpPr>
          <p:nvPr>
            <p:ph type="sldNum" sz="quarter" idx="8"/>
          </p:nvPr>
        </p:nvSpPr>
        <p:spPr/>
        <p:txBody>
          <a:bodyPr/>
          <a:lstStyle>
            <a:lvl1pPr>
              <a:defRPr/>
            </a:lvl1pPr>
          </a:lstStyle>
          <a:p>
            <a:fld id="{4135EF10-C2A8-4F6C-A0D3-56162E0BCC6F}" type="slidenum">
              <a:rPr/>
              <a:pPr/>
              <a:t>‹#›</a:t>
            </a:fld>
            <a:endParaRPr/>
          </a:p>
        </p:txBody>
      </p:sp>
    </p:spTree>
    <p:extLst>
      <p:ext uri="{BB962C8B-B14F-4D97-AF65-F5344CB8AC3E}">
        <p14:creationId xmlns:p14="http://schemas.microsoft.com/office/powerpoint/2010/main" val="388018299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50372E-C692-4A4B-8B97-983671ECFD7E}"/>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a:extLst>
              <a:ext uri="{FF2B5EF4-FFF2-40B4-BE49-F238E27FC236}">
                <a16:creationId xmlns="" xmlns:a16="http://schemas.microsoft.com/office/drawing/2014/main" id="{C1160928-15E9-44C8-920D-8737CCDBE027}"/>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D4995A18-0CA8-4A1C-9368-3717D7EC2723}"/>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 xmlns:a16="http://schemas.microsoft.com/office/drawing/2014/main" id="{26194F00-9B4C-4D5D-81C4-8D59B8FCB478}"/>
              </a:ext>
            </a:extLst>
          </p:cNvPr>
          <p:cNvSpPr txBox="1">
            <a:spLocks noGrp="1"/>
          </p:cNvSpPr>
          <p:nvPr>
            <p:ph type="dt" sz="half" idx="7"/>
          </p:nvPr>
        </p:nvSpPr>
        <p:spPr/>
        <p:txBody>
          <a:bodyPr/>
          <a:lstStyle>
            <a:lvl1pPr>
              <a:defRPr/>
            </a:lvl1pPr>
          </a:lstStyle>
          <a:p>
            <a:fld id="{FA82F1D3-386F-4F85-878A-3D9D58D974ED}" type="datetime1">
              <a:rPr lang="lv-LV"/>
              <a:pPr/>
              <a:t>11.02.2022</a:t>
            </a:fld>
            <a:endParaRPr/>
          </a:p>
        </p:txBody>
      </p:sp>
      <p:sp>
        <p:nvSpPr>
          <p:cNvPr id="6" name="Footer Placeholder 5">
            <a:extLst>
              <a:ext uri="{FF2B5EF4-FFF2-40B4-BE49-F238E27FC236}">
                <a16:creationId xmlns="" xmlns:a16="http://schemas.microsoft.com/office/drawing/2014/main" id="{69D34DC9-38BD-4504-A094-1365EE03838D}"/>
              </a:ext>
            </a:extLst>
          </p:cNvPr>
          <p:cNvSpPr txBox="1">
            <a:spLocks noGrp="1"/>
          </p:cNvSpPr>
          <p:nvPr>
            <p:ph type="ftr" sz="quarter" idx="9"/>
          </p:nvPr>
        </p:nvSpPr>
        <p:spPr/>
        <p:txBody>
          <a:bodyPr/>
          <a:lstStyle>
            <a:lvl1pPr>
              <a:defRPr/>
            </a:lvl1pPr>
          </a:lstStyle>
          <a:p>
            <a:endParaRPr/>
          </a:p>
        </p:txBody>
      </p:sp>
      <p:sp>
        <p:nvSpPr>
          <p:cNvPr id="7" name="Slide Number Placeholder 6">
            <a:extLst>
              <a:ext uri="{FF2B5EF4-FFF2-40B4-BE49-F238E27FC236}">
                <a16:creationId xmlns="" xmlns:a16="http://schemas.microsoft.com/office/drawing/2014/main" id="{8F09FB5A-DAB0-4E71-BDDA-CDBF7F0E5833}"/>
              </a:ext>
            </a:extLst>
          </p:cNvPr>
          <p:cNvSpPr txBox="1">
            <a:spLocks noGrp="1"/>
          </p:cNvSpPr>
          <p:nvPr>
            <p:ph type="sldNum" sz="quarter" idx="8"/>
          </p:nvPr>
        </p:nvSpPr>
        <p:spPr/>
        <p:txBody>
          <a:bodyPr/>
          <a:lstStyle>
            <a:lvl1pPr>
              <a:defRPr/>
            </a:lvl1pPr>
          </a:lstStyle>
          <a:p>
            <a:fld id="{7C42CC79-8241-4C77-8EAA-F14D6ECB64BC}" type="slidenum">
              <a:rPr/>
              <a:pPr/>
              <a:t>‹#›</a:t>
            </a:fld>
            <a:endParaRPr/>
          </a:p>
        </p:txBody>
      </p:sp>
    </p:spTree>
    <p:extLst>
      <p:ext uri="{BB962C8B-B14F-4D97-AF65-F5344CB8AC3E}">
        <p14:creationId xmlns:p14="http://schemas.microsoft.com/office/powerpoint/2010/main" val="353492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2419A5-73E9-470C-9626-A6F854382F46}"/>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a:extLst>
              <a:ext uri="{FF2B5EF4-FFF2-40B4-BE49-F238E27FC236}">
                <a16:creationId xmlns="" xmlns:a16="http://schemas.microsoft.com/office/drawing/2014/main" id="{E86D375E-41B7-4B32-80BF-620C5671A639}"/>
              </a:ext>
            </a:extLst>
          </p:cNvPr>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a:extLst>
              <a:ext uri="{FF2B5EF4-FFF2-40B4-BE49-F238E27FC236}">
                <a16:creationId xmlns="" xmlns:a16="http://schemas.microsoft.com/office/drawing/2014/main" id="{5121856D-FC1D-4D95-8597-DB4D5C94A5DE}"/>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 xmlns:a16="http://schemas.microsoft.com/office/drawing/2014/main" id="{E3C027B2-88D6-4D7E-B0BD-5732E208AF3D}"/>
              </a:ext>
            </a:extLst>
          </p:cNvPr>
          <p:cNvSpPr txBox="1">
            <a:spLocks noGrp="1"/>
          </p:cNvSpPr>
          <p:nvPr>
            <p:ph type="dt" sz="half" idx="7"/>
          </p:nvPr>
        </p:nvSpPr>
        <p:spPr/>
        <p:txBody>
          <a:bodyPr/>
          <a:lstStyle>
            <a:lvl1pPr>
              <a:defRPr/>
            </a:lvl1pPr>
          </a:lstStyle>
          <a:p>
            <a:fld id="{01D1E02A-61A4-415D-B036-3479673DD6C2}" type="datetime1">
              <a:rPr lang="lv-LV"/>
              <a:pPr/>
              <a:t>11.02.2022</a:t>
            </a:fld>
            <a:endParaRPr/>
          </a:p>
        </p:txBody>
      </p:sp>
      <p:sp>
        <p:nvSpPr>
          <p:cNvPr id="6" name="Footer Placeholder 5">
            <a:extLst>
              <a:ext uri="{FF2B5EF4-FFF2-40B4-BE49-F238E27FC236}">
                <a16:creationId xmlns="" xmlns:a16="http://schemas.microsoft.com/office/drawing/2014/main" id="{B868DB3E-B599-4A1C-BCAD-FA32CB6F2925}"/>
              </a:ext>
            </a:extLst>
          </p:cNvPr>
          <p:cNvSpPr txBox="1">
            <a:spLocks noGrp="1"/>
          </p:cNvSpPr>
          <p:nvPr>
            <p:ph type="ftr" sz="quarter" idx="9"/>
          </p:nvPr>
        </p:nvSpPr>
        <p:spPr/>
        <p:txBody>
          <a:bodyPr/>
          <a:lstStyle>
            <a:lvl1pPr>
              <a:defRPr/>
            </a:lvl1pPr>
          </a:lstStyle>
          <a:p>
            <a:endParaRPr/>
          </a:p>
        </p:txBody>
      </p:sp>
      <p:sp>
        <p:nvSpPr>
          <p:cNvPr id="7" name="Slide Number Placeholder 6">
            <a:extLst>
              <a:ext uri="{FF2B5EF4-FFF2-40B4-BE49-F238E27FC236}">
                <a16:creationId xmlns="" xmlns:a16="http://schemas.microsoft.com/office/drawing/2014/main" id="{52801263-E0A7-4931-8BD2-FCC5A64E2D98}"/>
              </a:ext>
            </a:extLst>
          </p:cNvPr>
          <p:cNvSpPr txBox="1">
            <a:spLocks noGrp="1"/>
          </p:cNvSpPr>
          <p:nvPr>
            <p:ph type="sldNum" sz="quarter" idx="8"/>
          </p:nvPr>
        </p:nvSpPr>
        <p:spPr/>
        <p:txBody>
          <a:bodyPr/>
          <a:lstStyle>
            <a:lvl1pPr>
              <a:defRPr/>
            </a:lvl1pPr>
          </a:lstStyle>
          <a:p>
            <a:fld id="{79306B6A-8100-4D8F-9D45-2609862F53FF}" type="slidenum">
              <a:rPr/>
              <a:pPr/>
              <a:t>‹#›</a:t>
            </a:fld>
            <a:endParaRPr/>
          </a:p>
        </p:txBody>
      </p:sp>
    </p:spTree>
    <p:extLst>
      <p:ext uri="{BB962C8B-B14F-4D97-AF65-F5344CB8AC3E}">
        <p14:creationId xmlns:p14="http://schemas.microsoft.com/office/powerpoint/2010/main" val="3347409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heme" Target="../theme/theme2.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8D10C19-61EA-4681-ACDC-DC47D10C8906}"/>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a:extLst>
              <a:ext uri="{FF2B5EF4-FFF2-40B4-BE49-F238E27FC236}">
                <a16:creationId xmlns="" xmlns:a16="http://schemas.microsoft.com/office/drawing/2014/main" id="{366DFE07-A389-4798-B3DE-73576AC9761A}"/>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6B99E020-9F79-4BA1-A105-409011D4C8E7}"/>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fld id="{60F42A3A-AC9A-43B2-8CD6-5FF5F4844FE2}" type="datetime1">
              <a:rPr lang="lv-LV"/>
              <a:pPr/>
              <a:t>11.02.2022</a:t>
            </a:fld>
            <a:endParaRPr/>
          </a:p>
        </p:txBody>
      </p:sp>
      <p:sp>
        <p:nvSpPr>
          <p:cNvPr id="5" name="Footer Placeholder 4">
            <a:extLst>
              <a:ext uri="{FF2B5EF4-FFF2-40B4-BE49-F238E27FC236}">
                <a16:creationId xmlns="" xmlns:a16="http://schemas.microsoft.com/office/drawing/2014/main" id="{DE089129-1863-4805-91E8-6853AD9AA0EB}"/>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endParaRPr/>
          </a:p>
        </p:txBody>
      </p:sp>
      <p:sp>
        <p:nvSpPr>
          <p:cNvPr id="6" name="Slide Number Placeholder 5">
            <a:extLst>
              <a:ext uri="{FF2B5EF4-FFF2-40B4-BE49-F238E27FC236}">
                <a16:creationId xmlns="" xmlns:a16="http://schemas.microsoft.com/office/drawing/2014/main" id="{0C0C083B-0C3E-4870-AE6A-61C77728E2FF}"/>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fld id="{ACF88EA0-0B43-4A8F-A00B-D616DF8BCC33}" type="slidenum">
              <a:rPr/>
              <a:pPr/>
              <a:t>‹#›</a:t>
            </a:fld>
            <a:endParaRPr/>
          </a:p>
        </p:txBody>
      </p:sp>
    </p:spTree>
    <p:extLst>
      <p:ext uri="{BB962C8B-B14F-4D97-AF65-F5344CB8AC3E}">
        <p14:creationId xmlns:p14="http://schemas.microsoft.com/office/powerpoint/2010/main" val="362323702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45461" y="320302"/>
            <a:ext cx="6554992" cy="1325563"/>
          </a:xfrm>
          <a:prstGeom prst="rect">
            <a:avLst/>
          </a:prstGeom>
          <a:noFill/>
          <a:ln>
            <a:noFill/>
          </a:ln>
        </p:spPr>
        <p:txBody>
          <a:bodyPr spcFirstLastPara="1" wrap="square" lIns="0" tIns="45700" rIns="91425" bIns="45700" anchor="ctr" anchorCtr="0"/>
          <a:lstStyle>
            <a:lvl1pPr marR="0" lvl="0" algn="l" rtl="0">
              <a:lnSpc>
                <a:spcPct val="90000"/>
              </a:lnSpc>
              <a:spcBef>
                <a:spcPts val="0"/>
              </a:spcBef>
              <a:spcAft>
                <a:spcPts val="0"/>
              </a:spcAft>
              <a:buClr>
                <a:srgbClr val="664790"/>
              </a:buClr>
              <a:buSzPts val="2400"/>
              <a:buFont typeface="Verdana"/>
              <a:buNone/>
              <a:defRPr sz="2400" b="1" i="0" u="none" strike="noStrike" cap="none">
                <a:solidFill>
                  <a:srgbClr val="664790"/>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45462" y="1825625"/>
            <a:ext cx="10843705" cy="4351338"/>
          </a:xfrm>
          <a:prstGeom prst="rect">
            <a:avLst/>
          </a:prstGeom>
          <a:noFill/>
          <a:ln>
            <a:noFill/>
          </a:ln>
        </p:spPr>
        <p:txBody>
          <a:bodyPr spcFirstLastPara="1" wrap="square" lIns="0" tIns="45700" rIns="91425" bIns="45700" anchor="t" anchorCtr="0"/>
          <a:lstStyle>
            <a:lvl1pPr marL="457200" marR="0" lvl="0" indent="-381000" algn="l" rtl="0">
              <a:lnSpc>
                <a:spcPct val="100000"/>
              </a:lnSpc>
              <a:spcBef>
                <a:spcPts val="1000"/>
              </a:spcBef>
              <a:spcAft>
                <a:spcPts val="0"/>
              </a:spcAft>
              <a:buClr>
                <a:srgbClr val="664790"/>
              </a:buClr>
              <a:buSzPts val="2400"/>
              <a:buFont typeface="Arial"/>
              <a:buChar char="•"/>
              <a:defRPr sz="2400" b="0" i="0" u="none" strike="noStrike" cap="none">
                <a:solidFill>
                  <a:srgbClr val="664790"/>
                </a:solidFill>
                <a:latin typeface="Verdana"/>
                <a:ea typeface="Verdana"/>
                <a:cs typeface="Verdana"/>
                <a:sym typeface="Verdana"/>
              </a:defRPr>
            </a:lvl1pPr>
            <a:lvl2pPr marL="914400" marR="0" lvl="1" indent="-355600" algn="l" rtl="0">
              <a:lnSpc>
                <a:spcPct val="100000"/>
              </a:lnSpc>
              <a:spcBef>
                <a:spcPts val="500"/>
              </a:spcBef>
              <a:spcAft>
                <a:spcPts val="0"/>
              </a:spcAft>
              <a:buClr>
                <a:srgbClr val="664790"/>
              </a:buClr>
              <a:buSzPts val="2000"/>
              <a:buFont typeface="Arial"/>
              <a:buChar char="•"/>
              <a:defRPr sz="2000" b="0" i="0" u="none" strike="noStrike" cap="none">
                <a:solidFill>
                  <a:srgbClr val="664790"/>
                </a:solidFill>
                <a:latin typeface="Verdana"/>
                <a:ea typeface="Verdana"/>
                <a:cs typeface="Verdana"/>
                <a:sym typeface="Verdana"/>
              </a:defRPr>
            </a:lvl2pPr>
            <a:lvl3pPr marL="1371600" marR="0" lvl="2" indent="-342900" algn="l" rtl="0">
              <a:lnSpc>
                <a:spcPct val="100000"/>
              </a:lnSpc>
              <a:spcBef>
                <a:spcPts val="500"/>
              </a:spcBef>
              <a:spcAft>
                <a:spcPts val="0"/>
              </a:spcAft>
              <a:buClr>
                <a:srgbClr val="664790"/>
              </a:buClr>
              <a:buSzPts val="1800"/>
              <a:buFont typeface="Arial"/>
              <a:buChar char="•"/>
              <a:defRPr sz="1800" b="0" i="0" u="none" strike="noStrike" cap="none">
                <a:solidFill>
                  <a:srgbClr val="664790"/>
                </a:solidFill>
                <a:latin typeface="Verdana"/>
                <a:ea typeface="Verdana"/>
                <a:cs typeface="Verdana"/>
                <a:sym typeface="Verdana"/>
              </a:defRPr>
            </a:lvl3pPr>
            <a:lvl4pPr marL="1828800" marR="0" lvl="3" indent="-317500" algn="l" rtl="0">
              <a:lnSpc>
                <a:spcPct val="100000"/>
              </a:lnSpc>
              <a:spcBef>
                <a:spcPts val="500"/>
              </a:spcBef>
              <a:spcAft>
                <a:spcPts val="0"/>
              </a:spcAft>
              <a:buClr>
                <a:srgbClr val="664790"/>
              </a:buClr>
              <a:buSzPts val="1400"/>
              <a:buFont typeface="Arial"/>
              <a:buChar char="•"/>
              <a:defRPr sz="1400" b="0" i="0" u="none" strike="noStrike" cap="none">
                <a:solidFill>
                  <a:srgbClr val="664790"/>
                </a:solidFill>
                <a:latin typeface="Verdana"/>
                <a:ea typeface="Verdana"/>
                <a:cs typeface="Verdana"/>
                <a:sym typeface="Verdana"/>
              </a:defRPr>
            </a:lvl4pPr>
            <a:lvl5pPr marL="2286000" marR="0" lvl="4" indent="-304800" algn="l" rtl="0">
              <a:lnSpc>
                <a:spcPct val="100000"/>
              </a:lnSpc>
              <a:spcBef>
                <a:spcPts val="500"/>
              </a:spcBef>
              <a:spcAft>
                <a:spcPts val="0"/>
              </a:spcAft>
              <a:buClr>
                <a:srgbClr val="664790"/>
              </a:buClr>
              <a:buSzPts val="1200"/>
              <a:buFont typeface="Arial"/>
              <a:buChar char="•"/>
              <a:defRPr sz="1200" b="0" i="0" u="none" strike="noStrike" cap="none">
                <a:solidFill>
                  <a:srgbClr val="664790"/>
                </a:solidFill>
                <a:latin typeface="Verdana"/>
                <a:ea typeface="Verdana"/>
                <a:cs typeface="Verdana"/>
                <a:sym typeface="Verdan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12" name="Google Shape;12;p1"/>
          <p:cNvSpPr txBox="1">
            <a:spLocks noGrp="1"/>
          </p:cNvSpPr>
          <p:nvPr>
            <p:ph type="ftr" idx="11"/>
          </p:nvPr>
        </p:nvSpPr>
        <p:spPr>
          <a:xfrm>
            <a:off x="1008071" y="6566069"/>
            <a:ext cx="4114800" cy="291510"/>
          </a:xfrm>
          <a:prstGeom prst="rect">
            <a:avLst/>
          </a:prstGeom>
          <a:noFill/>
          <a:ln>
            <a:noFill/>
          </a:ln>
        </p:spPr>
        <p:txBody>
          <a:bodyPr spcFirstLastPara="1" wrap="square" lIns="108000" tIns="0" rIns="36000" bIns="0" anchor="ctr" anchorCtr="0"/>
          <a:lstStyle>
            <a:lvl1pPr marR="0" lvl="0" algn="l" rtl="0">
              <a:spcBef>
                <a:spcPts val="0"/>
              </a:spcBef>
              <a:spcAft>
                <a:spcPts val="0"/>
              </a:spcAft>
              <a:buSzPts val="1400"/>
              <a:buNone/>
              <a:defRPr sz="800" b="0" i="0" u="none" strike="noStrike" cap="none">
                <a:solidFill>
                  <a:srgbClr val="664790"/>
                </a:solidFill>
                <a:latin typeface="Verdana"/>
                <a:ea typeface="Verdana"/>
                <a:cs typeface="Verdana"/>
                <a:sym typeface="Verdana"/>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pPr>
              <a:buClr>
                <a:srgbClr val="000000"/>
              </a:buClr>
              <a:buFont typeface="Arial"/>
              <a:buNone/>
            </a:pPr>
            <a:endParaRPr kern="0"/>
          </a:p>
        </p:txBody>
      </p:sp>
    </p:spTree>
    <p:extLst>
      <p:ext uri="{BB962C8B-B14F-4D97-AF65-F5344CB8AC3E}">
        <p14:creationId xmlns:p14="http://schemas.microsoft.com/office/powerpoint/2010/main" val="1023377613"/>
      </p:ext>
    </p:extLst>
  </p:cSld>
  <p:clrMap bg1="lt1" tx1="dk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likumi.lv/ta/id/326729-par-arkartejas-situacijas-izsludinasanu" TargetMode="External"/><Relationship Id="rId2" Type="http://schemas.openxmlformats.org/officeDocument/2006/relationships/hyperlink" Target="https://www.vestnesis.lv/op/2022/29A.1"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microsoft.com/office/2018/10/relationships/comments" Target="../comments/modernComment_129_90BB71E4.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0"/>
          <p:cNvSpPr txBox="1">
            <a:spLocks noGrp="1"/>
          </p:cNvSpPr>
          <p:nvPr>
            <p:ph type="ctrTitle"/>
          </p:nvPr>
        </p:nvSpPr>
        <p:spPr>
          <a:xfrm>
            <a:off x="1242391" y="2723855"/>
            <a:ext cx="9106465" cy="2387600"/>
          </a:xfrm>
          <a:prstGeom prst="rect">
            <a:avLst/>
          </a:prstGeom>
          <a:noFill/>
          <a:ln>
            <a:noFill/>
          </a:ln>
        </p:spPr>
        <p:txBody>
          <a:bodyPr spcFirstLastPara="1" wrap="square" lIns="0" tIns="0" rIns="0" bIns="0" anchor="t" anchorCtr="0">
            <a:noAutofit/>
          </a:bodyPr>
          <a:lstStyle/>
          <a:p>
            <a:pPr>
              <a:lnSpc>
                <a:spcPct val="100000"/>
              </a:lnSpc>
            </a:pPr>
            <a:r>
              <a:rPr lang="en-US" sz="3200" dirty="0"/>
              <a:t>I</a:t>
            </a:r>
            <a:r>
              <a:rPr lang="lv-LV" sz="3200" dirty="0" err="1"/>
              <a:t>zmaiņas</a:t>
            </a:r>
            <a:r>
              <a:rPr lang="lv-LV" sz="3200" dirty="0"/>
              <a:t> </a:t>
            </a:r>
            <a:r>
              <a:rPr lang="en-US" sz="3200" dirty="0" err="1"/>
              <a:t>saistībā</a:t>
            </a:r>
            <a:r>
              <a:rPr lang="en-US" sz="3200" dirty="0"/>
              <a:t> </a:t>
            </a:r>
            <a:r>
              <a:rPr lang="en-US" sz="3200" dirty="0" err="1"/>
              <a:t>ar</a:t>
            </a:r>
            <a:r>
              <a:rPr lang="en-US" sz="3200" dirty="0"/>
              <a:t> </a:t>
            </a:r>
            <a:r>
              <a:rPr lang="en-US" sz="3200" dirty="0" err="1"/>
              <a:t>kontaktpersonu</a:t>
            </a:r>
            <a:r>
              <a:rPr lang="en-US" sz="3200" dirty="0"/>
              <a:t> </a:t>
            </a:r>
            <a:br>
              <a:rPr lang="en-US" sz="3200" dirty="0"/>
            </a:br>
            <a:r>
              <a:rPr lang="en-US" sz="3200" dirty="0"/>
              <a:t/>
            </a:r>
            <a:br>
              <a:rPr lang="en-US" sz="3200" dirty="0"/>
            </a:br>
            <a:r>
              <a:rPr lang="en-US" sz="3200" dirty="0" err="1"/>
              <a:t>mājas</a:t>
            </a:r>
            <a:r>
              <a:rPr lang="en-US" sz="3200" dirty="0"/>
              <a:t> </a:t>
            </a:r>
            <a:r>
              <a:rPr lang="en-US" sz="3200" dirty="0" err="1"/>
              <a:t>karantīnu</a:t>
            </a:r>
            <a:endParaRPr lang="lv-LV" sz="3200" dirty="0"/>
          </a:p>
        </p:txBody>
      </p:sp>
      <p:sp>
        <p:nvSpPr>
          <p:cNvPr id="207" name="Google Shape;207;p30"/>
          <p:cNvSpPr txBox="1">
            <a:spLocks noGrp="1"/>
          </p:cNvSpPr>
          <p:nvPr>
            <p:ph type="subTitle" idx="1"/>
          </p:nvPr>
        </p:nvSpPr>
        <p:spPr>
          <a:xfrm>
            <a:off x="2925449" y="6306231"/>
            <a:ext cx="5159829" cy="478558"/>
          </a:xfrm>
          <a:prstGeom prst="rect">
            <a:avLst/>
          </a:prstGeom>
          <a:noFill/>
          <a:ln>
            <a:noFill/>
          </a:ln>
        </p:spPr>
        <p:txBody>
          <a:bodyPr spcFirstLastPara="1" wrap="square" lIns="0" tIns="45700" rIns="91425" bIns="45700" anchor="t" anchorCtr="0">
            <a:noAutofit/>
          </a:bodyPr>
          <a:lstStyle/>
          <a:p>
            <a:pPr marL="0" indent="0">
              <a:spcBef>
                <a:spcPts val="0"/>
              </a:spcBef>
            </a:pPr>
            <a:r>
              <a:rPr lang="lv-LV" dirty="0"/>
              <a:t>Izglītības un zinātnes ministrija, 202</a:t>
            </a:r>
            <a:r>
              <a:rPr lang="en-US" dirty="0"/>
              <a:t>2</a:t>
            </a:r>
            <a:endParaRPr dirty="0"/>
          </a:p>
        </p:txBody>
      </p:sp>
      <p:pic>
        <p:nvPicPr>
          <p:cNvPr id="4" name="Picture 3"/>
          <p:cNvPicPr>
            <a:picLocks noChangeAspect="1"/>
          </p:cNvPicPr>
          <p:nvPr/>
        </p:nvPicPr>
        <p:blipFill>
          <a:blip r:embed="rId3"/>
          <a:stretch>
            <a:fillRect/>
          </a:stretch>
        </p:blipFill>
        <p:spPr>
          <a:xfrm>
            <a:off x="1057744" y="0"/>
            <a:ext cx="1992429" cy="2011680"/>
          </a:xfrm>
          <a:prstGeom prst="rect">
            <a:avLst/>
          </a:prstGeom>
        </p:spPr>
      </p:pic>
    </p:spTree>
    <p:extLst>
      <p:ext uri="{BB962C8B-B14F-4D97-AF65-F5344CB8AC3E}">
        <p14:creationId xmlns:p14="http://schemas.microsoft.com/office/powerpoint/2010/main" val="1038697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1C5A7E-18E6-47AF-8D79-3B35518FD3D2}"/>
              </a:ext>
            </a:extLst>
          </p:cNvPr>
          <p:cNvSpPr>
            <a:spLocks noGrp="1"/>
          </p:cNvSpPr>
          <p:nvPr>
            <p:ph type="title"/>
          </p:nvPr>
        </p:nvSpPr>
        <p:spPr>
          <a:xfrm>
            <a:off x="616774" y="257547"/>
            <a:ext cx="11194225" cy="1142815"/>
          </a:xfrm>
        </p:spPr>
        <p:txBody>
          <a:bodyPr>
            <a:normAutofit/>
          </a:bodyPr>
          <a:lstStyle/>
          <a:p>
            <a:r>
              <a:rPr lang="lv-LV" sz="4000" dirty="0"/>
              <a:t>Izmaiņas saistībā ar kontaktpersonu </a:t>
            </a:r>
            <a:r>
              <a:rPr lang="en-US" sz="4000" dirty="0" err="1"/>
              <a:t>mājas</a:t>
            </a:r>
            <a:r>
              <a:rPr lang="en-US" sz="4000" dirty="0"/>
              <a:t> </a:t>
            </a:r>
            <a:r>
              <a:rPr lang="lv-LV" sz="4000" dirty="0"/>
              <a:t>karantīnu</a:t>
            </a:r>
            <a:endParaRPr lang="en-GB" sz="4000" dirty="0"/>
          </a:p>
        </p:txBody>
      </p:sp>
      <p:sp>
        <p:nvSpPr>
          <p:cNvPr id="3" name="Content Placeholder 4">
            <a:extLst>
              <a:ext uri="{FF2B5EF4-FFF2-40B4-BE49-F238E27FC236}">
                <a16:creationId xmlns="" xmlns:a16="http://schemas.microsoft.com/office/drawing/2014/main" id="{07990A46-BCA6-4CFC-BB37-D18FAD28738E}"/>
              </a:ext>
            </a:extLst>
          </p:cNvPr>
          <p:cNvSpPr txBox="1">
            <a:spLocks/>
          </p:cNvSpPr>
          <p:nvPr/>
        </p:nvSpPr>
        <p:spPr>
          <a:xfrm>
            <a:off x="140560" y="1683926"/>
            <a:ext cx="12051440" cy="5174073"/>
          </a:xfrm>
          <a:prstGeom prst="rect">
            <a:avLst/>
          </a:prstGeom>
        </p:spPr>
        <p:txBody>
          <a:bodyPr>
            <a:no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lv-LV" sz="1800" b="1" dirty="0">
              <a:solidFill>
                <a:srgbClr val="7030A0"/>
              </a:solidFill>
              <a:latin typeface="wf_segoe-ui_normal"/>
            </a:endParaRPr>
          </a:p>
        </p:txBody>
      </p:sp>
      <p:sp>
        <p:nvSpPr>
          <p:cNvPr id="4" name="TextBox 3"/>
          <p:cNvSpPr txBox="1"/>
          <p:nvPr/>
        </p:nvSpPr>
        <p:spPr>
          <a:xfrm>
            <a:off x="692580" y="2239637"/>
            <a:ext cx="11118419" cy="3139321"/>
          </a:xfrm>
          <a:prstGeom prst="rect">
            <a:avLst/>
          </a:prstGeom>
          <a:noFill/>
        </p:spPr>
        <p:txBody>
          <a:bodyPr wrap="square" rtlCol="0">
            <a:spAutoFit/>
          </a:bodyPr>
          <a:lstStyle/>
          <a:p>
            <a:r>
              <a:rPr lang="en-US" dirty="0" err="1"/>
              <a:t>Izmaiņas</a:t>
            </a:r>
            <a:r>
              <a:rPr lang="en-US" dirty="0"/>
              <a:t> </a:t>
            </a:r>
            <a:r>
              <a:rPr lang="en-US" dirty="0" err="1"/>
              <a:t>stājas</a:t>
            </a:r>
            <a:r>
              <a:rPr lang="en-US" dirty="0"/>
              <a:t> </a:t>
            </a:r>
            <a:r>
              <a:rPr lang="en-US" dirty="0" err="1"/>
              <a:t>spēkā</a:t>
            </a:r>
            <a:r>
              <a:rPr lang="en-US" dirty="0"/>
              <a:t> 14.02</a:t>
            </a:r>
            <a:r>
              <a:rPr lang="en-US" dirty="0" smtClean="0"/>
              <a:t>. - </a:t>
            </a:r>
            <a:r>
              <a:rPr lang="en-GB" dirty="0" err="1"/>
              <a:t>piemērojamas</a:t>
            </a:r>
            <a:r>
              <a:rPr lang="en-GB" dirty="0"/>
              <a:t> </a:t>
            </a:r>
            <a:r>
              <a:rPr lang="en-GB" dirty="0" err="1" smtClean="0"/>
              <a:t>arī</a:t>
            </a:r>
            <a:r>
              <a:rPr lang="en-GB" dirty="0" smtClean="0"/>
              <a:t> </a:t>
            </a:r>
            <a:r>
              <a:rPr lang="en-GB" dirty="0" err="1" smtClean="0"/>
              <a:t>jau</a:t>
            </a:r>
            <a:r>
              <a:rPr lang="en-GB" dirty="0" smtClean="0"/>
              <a:t> </a:t>
            </a:r>
            <a:r>
              <a:rPr lang="en-GB" dirty="0" err="1"/>
              <a:t>uzsāktai</a:t>
            </a:r>
            <a:r>
              <a:rPr lang="en-GB" dirty="0"/>
              <a:t> </a:t>
            </a:r>
            <a:r>
              <a:rPr lang="en-GB" dirty="0" err="1"/>
              <a:t>mājas</a:t>
            </a:r>
            <a:r>
              <a:rPr lang="en-GB" dirty="0"/>
              <a:t> </a:t>
            </a:r>
            <a:r>
              <a:rPr lang="en-GB" dirty="0" err="1"/>
              <a:t>karantīnai</a:t>
            </a:r>
            <a:endParaRPr lang="en-US" dirty="0"/>
          </a:p>
          <a:p>
            <a:endParaRPr lang="en-US" dirty="0"/>
          </a:p>
          <a:p>
            <a:endParaRPr lang="en-US" dirty="0"/>
          </a:p>
          <a:p>
            <a:endParaRPr lang="en-US" dirty="0"/>
          </a:p>
          <a:p>
            <a:r>
              <a:rPr lang="en-US" b="1" dirty="0" err="1"/>
              <a:t>Juridiskais</a:t>
            </a:r>
            <a:r>
              <a:rPr lang="en-US" b="1" dirty="0"/>
              <a:t> </a:t>
            </a:r>
            <a:r>
              <a:rPr lang="en-US" b="1" dirty="0" err="1"/>
              <a:t>pamatojums</a:t>
            </a:r>
            <a:r>
              <a:rPr lang="en-US" b="1" dirty="0"/>
              <a:t>:</a:t>
            </a:r>
          </a:p>
          <a:p>
            <a:endParaRPr lang="en-US" b="1" dirty="0"/>
          </a:p>
          <a:p>
            <a:r>
              <a:rPr lang="en-US" dirty="0" err="1"/>
              <a:t>Grozījumi</a:t>
            </a:r>
            <a:r>
              <a:rPr lang="en-US" dirty="0"/>
              <a:t> Ministru </a:t>
            </a:r>
            <a:r>
              <a:rPr lang="en-US" dirty="0" err="1"/>
              <a:t>kabineta</a:t>
            </a:r>
            <a:r>
              <a:rPr lang="en-US" dirty="0"/>
              <a:t> 2021. </a:t>
            </a:r>
            <a:r>
              <a:rPr lang="en-US" dirty="0" err="1"/>
              <a:t>gada</a:t>
            </a:r>
            <a:r>
              <a:rPr lang="en-US" dirty="0"/>
              <a:t> 9. </a:t>
            </a:r>
            <a:r>
              <a:rPr lang="en-US" dirty="0" err="1"/>
              <a:t>oktobra</a:t>
            </a:r>
            <a:r>
              <a:rPr lang="en-US" dirty="0"/>
              <a:t> </a:t>
            </a:r>
            <a:r>
              <a:rPr lang="en-US" dirty="0" err="1"/>
              <a:t>rīkojumā</a:t>
            </a:r>
            <a:r>
              <a:rPr lang="en-US" dirty="0"/>
              <a:t> Nr. 720 "Par </a:t>
            </a:r>
            <a:r>
              <a:rPr lang="en-US" dirty="0" err="1"/>
              <a:t>ārkārtējās</a:t>
            </a:r>
            <a:r>
              <a:rPr lang="en-US" dirty="0"/>
              <a:t> </a:t>
            </a:r>
            <a:r>
              <a:rPr lang="en-US" dirty="0" err="1"/>
              <a:t>situācijas</a:t>
            </a:r>
            <a:r>
              <a:rPr lang="en-US" dirty="0"/>
              <a:t> </a:t>
            </a:r>
            <a:r>
              <a:rPr lang="en-US" dirty="0" err="1"/>
              <a:t>izsludināšanu</a:t>
            </a:r>
            <a:r>
              <a:rPr lang="en-US" dirty="0"/>
              <a:t>“</a:t>
            </a:r>
          </a:p>
          <a:p>
            <a:endParaRPr lang="en-US" dirty="0">
              <a:hlinkClick r:id="rId2"/>
            </a:endParaRPr>
          </a:p>
          <a:p>
            <a:r>
              <a:rPr lang="en-US" dirty="0">
                <a:hlinkClick r:id="rId2"/>
              </a:rPr>
              <a:t>https://www.vestnesis.lv/op/2022/29A.1</a:t>
            </a:r>
            <a:endParaRPr lang="en-US" dirty="0"/>
          </a:p>
          <a:p>
            <a:r>
              <a:rPr lang="en-US" dirty="0">
                <a:hlinkClick r:id="rId3"/>
              </a:rPr>
              <a:t>https://likumi.lv/ta/id/326729-par-arkartejas-situacijas-izsludinasanu</a:t>
            </a:r>
            <a:endParaRPr lang="en-US" dirty="0"/>
          </a:p>
          <a:p>
            <a:endParaRPr lang="lv-LV" dirty="0"/>
          </a:p>
        </p:txBody>
      </p:sp>
    </p:spTree>
    <p:extLst>
      <p:ext uri="{BB962C8B-B14F-4D97-AF65-F5344CB8AC3E}">
        <p14:creationId xmlns:p14="http://schemas.microsoft.com/office/powerpoint/2010/main" val="3258273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1C5A7E-18E6-47AF-8D79-3B35518FD3D2}"/>
              </a:ext>
            </a:extLst>
          </p:cNvPr>
          <p:cNvSpPr>
            <a:spLocks noGrp="1"/>
          </p:cNvSpPr>
          <p:nvPr>
            <p:ph type="title"/>
          </p:nvPr>
        </p:nvSpPr>
        <p:spPr>
          <a:xfrm>
            <a:off x="616774" y="257547"/>
            <a:ext cx="11194225" cy="1142815"/>
          </a:xfrm>
        </p:spPr>
        <p:txBody>
          <a:bodyPr>
            <a:normAutofit/>
          </a:bodyPr>
          <a:lstStyle/>
          <a:p>
            <a:r>
              <a:rPr lang="en-US" sz="4000" dirty="0" err="1"/>
              <a:t>Darbinieki</a:t>
            </a:r>
            <a:r>
              <a:rPr lang="en-US" sz="4000" dirty="0"/>
              <a:t> - </a:t>
            </a:r>
            <a:r>
              <a:rPr lang="en-US" sz="4000" dirty="0" err="1"/>
              <a:t>kontaktpersonas</a:t>
            </a:r>
            <a:endParaRPr lang="en-GB" sz="4000" dirty="0"/>
          </a:p>
        </p:txBody>
      </p:sp>
      <p:sp>
        <p:nvSpPr>
          <p:cNvPr id="3" name="Content Placeholder 4">
            <a:extLst>
              <a:ext uri="{FF2B5EF4-FFF2-40B4-BE49-F238E27FC236}">
                <a16:creationId xmlns="" xmlns:a16="http://schemas.microsoft.com/office/drawing/2014/main" id="{07990A46-BCA6-4CFC-BB37-D18FAD28738E}"/>
              </a:ext>
            </a:extLst>
          </p:cNvPr>
          <p:cNvSpPr txBox="1">
            <a:spLocks/>
          </p:cNvSpPr>
          <p:nvPr/>
        </p:nvSpPr>
        <p:spPr>
          <a:xfrm>
            <a:off x="140560" y="1683926"/>
            <a:ext cx="12051440" cy="5174073"/>
          </a:xfrm>
          <a:prstGeom prst="rect">
            <a:avLst/>
          </a:prstGeom>
        </p:spPr>
        <p:txBody>
          <a:bodyPr>
            <a:no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lv-LV" sz="1800" b="1" dirty="0">
              <a:solidFill>
                <a:srgbClr val="7030A0"/>
              </a:solidFill>
              <a:latin typeface="wf_segoe-ui_normal"/>
            </a:endParaRPr>
          </a:p>
        </p:txBody>
      </p:sp>
      <p:sp>
        <p:nvSpPr>
          <p:cNvPr id="4" name="TextBox 3"/>
          <p:cNvSpPr txBox="1"/>
          <p:nvPr/>
        </p:nvSpPr>
        <p:spPr>
          <a:xfrm>
            <a:off x="140560" y="1932828"/>
            <a:ext cx="11940278" cy="4524315"/>
          </a:xfrm>
          <a:prstGeom prst="rect">
            <a:avLst/>
          </a:prstGeom>
          <a:noFill/>
        </p:spPr>
        <p:txBody>
          <a:bodyPr wrap="square" rtlCol="0">
            <a:spAutoFit/>
          </a:bodyPr>
          <a:lstStyle/>
          <a:p>
            <a:pPr algn="ctr"/>
            <a:r>
              <a:rPr lang="en-US" sz="2400" b="1" dirty="0"/>
              <a:t>I</a:t>
            </a:r>
            <a:r>
              <a:rPr lang="lv-LV" sz="2400" b="1" dirty="0" err="1"/>
              <a:t>zglītības</a:t>
            </a:r>
            <a:r>
              <a:rPr lang="lv-LV" sz="2400" b="1" dirty="0"/>
              <a:t> </a:t>
            </a:r>
            <a:r>
              <a:rPr lang="en-US" sz="2400" b="1" dirty="0" err="1"/>
              <a:t>iestādē</a:t>
            </a:r>
            <a:r>
              <a:rPr lang="en-US" sz="2400" b="1" dirty="0"/>
              <a:t> </a:t>
            </a:r>
            <a:r>
              <a:rPr lang="en-US" sz="2400" b="1" dirty="0" err="1"/>
              <a:t>nodarbinātie</a:t>
            </a:r>
            <a:r>
              <a:rPr lang="en-US" sz="2400" b="1" dirty="0"/>
              <a:t> </a:t>
            </a:r>
            <a:r>
              <a:rPr lang="en-US" sz="2400" dirty="0"/>
              <a:t>(</a:t>
            </a:r>
            <a:r>
              <a:rPr lang="en-US" sz="2400" dirty="0" err="1"/>
              <a:t>arī</a:t>
            </a:r>
            <a:r>
              <a:rPr lang="en-US" sz="2400" dirty="0"/>
              <a:t> </a:t>
            </a:r>
            <a:r>
              <a:rPr lang="lv-LV" sz="2400" dirty="0"/>
              <a:t>izglītojamā asistents</a:t>
            </a:r>
            <a:r>
              <a:rPr lang="en-US" sz="2400" dirty="0"/>
              <a:t>)</a:t>
            </a:r>
            <a:r>
              <a:rPr lang="lv-LV" sz="2400" b="1" dirty="0"/>
              <a:t> </a:t>
            </a:r>
            <a:r>
              <a:rPr lang="lv-LV" sz="2400" dirty="0"/>
              <a:t>darba pienākumus klātienē</a:t>
            </a:r>
            <a:r>
              <a:rPr lang="en-US" sz="2400" dirty="0"/>
              <a:t> </a:t>
            </a:r>
            <a:r>
              <a:rPr lang="en-US" sz="2400" dirty="0" err="1"/>
              <a:t>var</a:t>
            </a:r>
            <a:r>
              <a:rPr lang="en-US" sz="2400" dirty="0"/>
              <a:t> </a:t>
            </a:r>
            <a:r>
              <a:rPr lang="en-US" sz="2400" dirty="0" err="1"/>
              <a:t>veik</a:t>
            </a:r>
            <a:r>
              <a:rPr lang="lv-LV" sz="2400" dirty="0"/>
              <a:t>t,</a:t>
            </a:r>
            <a:endParaRPr lang="en-US" sz="1600" dirty="0"/>
          </a:p>
          <a:p>
            <a:pPr algn="ctr"/>
            <a:r>
              <a:rPr lang="lv-LV" sz="2400" dirty="0"/>
              <a:t>neievēro</a:t>
            </a:r>
            <a:r>
              <a:rPr lang="en-US" sz="2400" dirty="0"/>
              <a:t>jot</a:t>
            </a:r>
            <a:r>
              <a:rPr lang="lv-LV" sz="2400" dirty="0"/>
              <a:t> mājas </a:t>
            </a:r>
            <a:r>
              <a:rPr lang="lv-LV" sz="2400" dirty="0" err="1"/>
              <a:t>karantīn</a:t>
            </a:r>
            <a:r>
              <a:rPr lang="en-US" sz="2400" dirty="0"/>
              <a:t>as </a:t>
            </a:r>
            <a:r>
              <a:rPr lang="en-US" sz="2400" dirty="0" err="1"/>
              <a:t>nosacījumus</a:t>
            </a:r>
            <a:r>
              <a:rPr lang="en-US" sz="2400" dirty="0"/>
              <a:t>, </a:t>
            </a:r>
            <a:r>
              <a:rPr lang="en-US" sz="2400" dirty="0" err="1"/>
              <a:t>ja</a:t>
            </a:r>
            <a:r>
              <a:rPr lang="en-US" sz="2400" dirty="0"/>
              <a:t> </a:t>
            </a:r>
            <a:r>
              <a:rPr lang="en-US" sz="2400" dirty="0" err="1"/>
              <a:t>tiek</a:t>
            </a:r>
            <a:r>
              <a:rPr lang="en-US" sz="2400" dirty="0"/>
              <a:t> </a:t>
            </a:r>
            <a:r>
              <a:rPr lang="en-US" sz="2400" dirty="0" err="1"/>
              <a:t>veikts</a:t>
            </a:r>
            <a:r>
              <a:rPr lang="en-US" sz="2400" dirty="0"/>
              <a:t> </a:t>
            </a:r>
            <a:r>
              <a:rPr lang="lv-LV" sz="2400" dirty="0"/>
              <a:t>rutīnas </a:t>
            </a:r>
            <a:r>
              <a:rPr lang="lv-LV" sz="2400" dirty="0" err="1"/>
              <a:t>skrīninga</a:t>
            </a:r>
            <a:r>
              <a:rPr lang="lv-LV" sz="2400" dirty="0"/>
              <a:t> test</a:t>
            </a:r>
            <a:r>
              <a:rPr lang="en-US" sz="2400" dirty="0"/>
              <a:t>s</a:t>
            </a:r>
            <a:r>
              <a:rPr lang="lv-LV" sz="2400" dirty="0"/>
              <a:t> atbilstoši </a:t>
            </a:r>
            <a:r>
              <a:rPr lang="en-US" sz="2400" dirty="0" err="1"/>
              <a:t>Slimību</a:t>
            </a:r>
            <a:r>
              <a:rPr lang="en-US" sz="2400" dirty="0"/>
              <a:t> </a:t>
            </a:r>
            <a:r>
              <a:rPr lang="en-US" sz="2400" dirty="0" err="1"/>
              <a:t>profilakses</a:t>
            </a:r>
            <a:r>
              <a:rPr lang="en-US" sz="2400" dirty="0"/>
              <a:t> un </a:t>
            </a:r>
            <a:r>
              <a:rPr lang="en-US" sz="2400" dirty="0" err="1"/>
              <a:t>kontroles</a:t>
            </a:r>
            <a:r>
              <a:rPr lang="en-US" sz="2400" dirty="0"/>
              <a:t> </a:t>
            </a:r>
            <a:r>
              <a:rPr lang="en-US" sz="2400" dirty="0" err="1"/>
              <a:t>centra</a:t>
            </a:r>
            <a:r>
              <a:rPr lang="en-US" sz="2400" dirty="0"/>
              <a:t> </a:t>
            </a:r>
            <a:r>
              <a:rPr lang="lv-LV" sz="2400" dirty="0"/>
              <a:t>algoritmam</a:t>
            </a:r>
            <a:r>
              <a:rPr lang="en-US" sz="2400" dirty="0"/>
              <a:t>.</a:t>
            </a:r>
          </a:p>
          <a:p>
            <a:pPr algn="just"/>
            <a:endParaRPr lang="en-US" sz="2400" dirty="0"/>
          </a:p>
          <a:p>
            <a:pPr algn="just"/>
            <a:endParaRPr lang="en-US" sz="2400" dirty="0"/>
          </a:p>
          <a:p>
            <a:pPr algn="just"/>
            <a:r>
              <a:rPr lang="en-US" sz="2000" i="1" dirty="0" err="1"/>
              <a:t>Tas</a:t>
            </a:r>
            <a:r>
              <a:rPr lang="en-US" sz="2000" i="1" dirty="0"/>
              <a:t> </a:t>
            </a:r>
            <a:r>
              <a:rPr lang="en-US" sz="2000" i="1" dirty="0" err="1"/>
              <a:t>nozīmē</a:t>
            </a:r>
            <a:r>
              <a:rPr lang="en-US" sz="2000" i="1" dirty="0"/>
              <a:t>, </a:t>
            </a:r>
            <a:r>
              <a:rPr lang="en-US" sz="2000" i="1" dirty="0" err="1"/>
              <a:t>ka</a:t>
            </a:r>
            <a:r>
              <a:rPr lang="en-US" sz="2000" i="1" dirty="0"/>
              <a:t> </a:t>
            </a:r>
            <a:r>
              <a:rPr lang="lv-LV" sz="2000" i="1" dirty="0"/>
              <a:t>vairs </a:t>
            </a:r>
            <a:r>
              <a:rPr lang="en-US" sz="2000" i="1" dirty="0" err="1"/>
              <a:t>nav</a:t>
            </a:r>
            <a:r>
              <a:rPr lang="en-US" sz="2000" i="1" dirty="0"/>
              <a:t> </a:t>
            </a:r>
            <a:r>
              <a:rPr lang="lv-LV" sz="2000" i="1" dirty="0"/>
              <a:t>jāveic RNS vai antigēna tests </a:t>
            </a:r>
            <a:r>
              <a:rPr lang="lv-LV" sz="2000" i="1" dirty="0" smtClean="0"/>
              <a:t>pēc </a:t>
            </a:r>
            <a:r>
              <a:rPr lang="en-US" sz="2000" i="1" dirty="0" err="1" smtClean="0"/>
              <a:t>pēdējā</a:t>
            </a:r>
            <a:r>
              <a:rPr lang="en-US" sz="2000" i="1" smtClean="0"/>
              <a:t> </a:t>
            </a:r>
            <a:r>
              <a:rPr lang="lv-LV" sz="2000" i="1" smtClean="0"/>
              <a:t>kontakta </a:t>
            </a:r>
            <a:r>
              <a:rPr lang="lv-LV" sz="2000" i="1" dirty="0"/>
              <a:t>ar inficēto personu un atkārtotais tests 3. vai 4.dienā, kā arī </a:t>
            </a:r>
            <a:r>
              <a:rPr lang="en-US" sz="2000" i="1" dirty="0" err="1"/>
              <a:t>vairs</a:t>
            </a:r>
            <a:r>
              <a:rPr lang="en-US" sz="2000" i="1" dirty="0"/>
              <a:t> </a:t>
            </a:r>
            <a:r>
              <a:rPr lang="lv-LV" sz="2000" i="1" dirty="0"/>
              <a:t>netiek piemērots regulējums par testēšanos septiņu dienu periodā katru dienu pirms klātienes </a:t>
            </a:r>
            <a:r>
              <a:rPr lang="en-US" sz="2000" i="1" dirty="0" err="1"/>
              <a:t>darba</a:t>
            </a:r>
            <a:r>
              <a:rPr lang="en-US" sz="2000" i="1" dirty="0"/>
              <a:t> </a:t>
            </a:r>
            <a:r>
              <a:rPr lang="en-US" sz="2000" i="1" dirty="0" err="1"/>
              <a:t>dienas</a:t>
            </a:r>
            <a:r>
              <a:rPr lang="en-US" sz="2000" i="1" dirty="0"/>
              <a:t> </a:t>
            </a:r>
            <a:r>
              <a:rPr lang="lv-LV" sz="2000" i="1" dirty="0"/>
              <a:t>uzsākšanas.  </a:t>
            </a:r>
            <a:endParaRPr lang="en-US" sz="2000" i="1" dirty="0"/>
          </a:p>
          <a:p>
            <a:pPr algn="just"/>
            <a:endParaRPr lang="en-US" sz="2400" dirty="0"/>
          </a:p>
          <a:p>
            <a:pPr algn="just"/>
            <a:endParaRPr lang="en-US" sz="2400" dirty="0"/>
          </a:p>
          <a:p>
            <a:pPr algn="just"/>
            <a:r>
              <a:rPr lang="en-US" sz="2000" dirty="0" err="1"/>
              <a:t>Prasība</a:t>
            </a:r>
            <a:r>
              <a:rPr lang="en-US" sz="2000" dirty="0"/>
              <a:t> </a:t>
            </a:r>
            <a:r>
              <a:rPr lang="en-US" sz="2000" dirty="0" err="1"/>
              <a:t>piemērojama</a:t>
            </a:r>
            <a:r>
              <a:rPr lang="en-US" sz="2000" dirty="0"/>
              <a:t> </a:t>
            </a:r>
            <a:r>
              <a:rPr lang="lv-LV" sz="2000" dirty="0"/>
              <a:t>pirmsskolas, pamata un vidējās izglītības pakāpē nodarbinātajiem, tai skaitā interešu izglītības un profesionālās ievirzes izglītības programmās (izņemot profesionālās tālākizglītības un profesionālās pilnveides programmas</a:t>
            </a:r>
            <a:r>
              <a:rPr lang="en-US" sz="2000" dirty="0"/>
              <a:t>)</a:t>
            </a:r>
            <a:r>
              <a:rPr lang="lv-LV" sz="2000" dirty="0"/>
              <a:t>.</a:t>
            </a:r>
          </a:p>
        </p:txBody>
      </p:sp>
    </p:spTree>
    <p:extLst>
      <p:ext uri="{BB962C8B-B14F-4D97-AF65-F5344CB8AC3E}">
        <p14:creationId xmlns:p14="http://schemas.microsoft.com/office/powerpoint/2010/main" val="2428203492"/>
      </p:ext>
    </p:extLst>
  </p:cSld>
  <p:clrMapOvr>
    <a:masterClrMapping/>
  </p:clrMapOvr>
  <p:extLst mod="1">
    <p:ext uri="{6950BFC3-D8DA-4A85-94F7-54DA5524770B}">
      <p188:commentRel xmlns=""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1C5A7E-18E6-47AF-8D79-3B35518FD3D2}"/>
              </a:ext>
            </a:extLst>
          </p:cNvPr>
          <p:cNvSpPr>
            <a:spLocks noGrp="1"/>
          </p:cNvSpPr>
          <p:nvPr>
            <p:ph type="title"/>
          </p:nvPr>
        </p:nvSpPr>
        <p:spPr>
          <a:xfrm>
            <a:off x="616774" y="257547"/>
            <a:ext cx="11194225" cy="1142815"/>
          </a:xfrm>
        </p:spPr>
        <p:txBody>
          <a:bodyPr>
            <a:normAutofit/>
          </a:bodyPr>
          <a:lstStyle/>
          <a:p>
            <a:r>
              <a:rPr lang="en-US" sz="4000" dirty="0" err="1"/>
              <a:t>Izglītojamie</a:t>
            </a:r>
            <a:r>
              <a:rPr lang="en-US" sz="4000" dirty="0"/>
              <a:t> - </a:t>
            </a:r>
            <a:r>
              <a:rPr lang="en-US" sz="4000" dirty="0" err="1"/>
              <a:t>kontaktpersonas</a:t>
            </a:r>
            <a:endParaRPr lang="en-GB" sz="4000" dirty="0"/>
          </a:p>
        </p:txBody>
      </p:sp>
      <p:sp>
        <p:nvSpPr>
          <p:cNvPr id="3" name="Content Placeholder 4">
            <a:extLst>
              <a:ext uri="{FF2B5EF4-FFF2-40B4-BE49-F238E27FC236}">
                <a16:creationId xmlns="" xmlns:a16="http://schemas.microsoft.com/office/drawing/2014/main" id="{07990A46-BCA6-4CFC-BB37-D18FAD28738E}"/>
              </a:ext>
            </a:extLst>
          </p:cNvPr>
          <p:cNvSpPr txBox="1">
            <a:spLocks/>
          </p:cNvSpPr>
          <p:nvPr/>
        </p:nvSpPr>
        <p:spPr>
          <a:xfrm>
            <a:off x="140560" y="1683926"/>
            <a:ext cx="12051440" cy="5174073"/>
          </a:xfrm>
          <a:prstGeom prst="rect">
            <a:avLst/>
          </a:prstGeom>
        </p:spPr>
        <p:txBody>
          <a:bodyPr>
            <a:no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lv-LV" sz="1800" b="1" dirty="0">
              <a:solidFill>
                <a:srgbClr val="7030A0"/>
              </a:solidFill>
              <a:latin typeface="wf_segoe-ui_normal"/>
            </a:endParaRPr>
          </a:p>
        </p:txBody>
      </p:sp>
      <p:sp>
        <p:nvSpPr>
          <p:cNvPr id="4" name="TextBox 3"/>
          <p:cNvSpPr txBox="1"/>
          <p:nvPr/>
        </p:nvSpPr>
        <p:spPr>
          <a:xfrm>
            <a:off x="140560" y="2113679"/>
            <a:ext cx="11810998" cy="4093428"/>
          </a:xfrm>
          <a:prstGeom prst="rect">
            <a:avLst/>
          </a:prstGeom>
          <a:noFill/>
        </p:spPr>
        <p:txBody>
          <a:bodyPr wrap="square" rtlCol="0">
            <a:spAutoFit/>
          </a:bodyPr>
          <a:lstStyle/>
          <a:p>
            <a:pPr algn="ctr"/>
            <a:r>
              <a:rPr lang="en-US" sz="2400" dirty="0" err="1"/>
              <a:t>Izglītojamais</a:t>
            </a:r>
            <a:r>
              <a:rPr lang="en-US" sz="2400" dirty="0"/>
              <a:t> </a:t>
            </a:r>
            <a:r>
              <a:rPr lang="lv-LV" sz="2400" b="1" dirty="0"/>
              <a:t>pamata un vidējās </a:t>
            </a:r>
            <a:r>
              <a:rPr lang="lv-LV" sz="2400" dirty="0"/>
              <a:t>izglītības pakāpē var piedalīties izglītības procesā klātienē</a:t>
            </a:r>
            <a:r>
              <a:rPr lang="en-US" sz="2400" dirty="0"/>
              <a:t>,</a:t>
            </a:r>
            <a:r>
              <a:rPr lang="lv-LV" sz="2400" dirty="0"/>
              <a:t> neievērot mājas karantīnas nosacījumus, ja tiek veikta rutīnas </a:t>
            </a:r>
            <a:r>
              <a:rPr lang="lv-LV" sz="2400" dirty="0" err="1"/>
              <a:t>skrīninga</a:t>
            </a:r>
            <a:r>
              <a:rPr lang="lv-LV" sz="2400" dirty="0"/>
              <a:t> testēšana atbilstoši </a:t>
            </a:r>
            <a:r>
              <a:rPr lang="en-US" sz="2400" dirty="0" err="1"/>
              <a:t>Slimību</a:t>
            </a:r>
            <a:r>
              <a:rPr lang="en-US" sz="2400" dirty="0"/>
              <a:t> </a:t>
            </a:r>
            <a:r>
              <a:rPr lang="en-US" sz="2400" dirty="0" err="1"/>
              <a:t>profilakses</a:t>
            </a:r>
            <a:r>
              <a:rPr lang="en-US" sz="2400" dirty="0"/>
              <a:t> un </a:t>
            </a:r>
            <a:r>
              <a:rPr lang="en-US" sz="2400" dirty="0" err="1"/>
              <a:t>kontroles</a:t>
            </a:r>
            <a:r>
              <a:rPr lang="en-US" sz="2400" dirty="0"/>
              <a:t> </a:t>
            </a:r>
            <a:r>
              <a:rPr lang="lv-LV" sz="2400" dirty="0"/>
              <a:t>centra algoritmam</a:t>
            </a:r>
            <a:r>
              <a:rPr lang="en-US" sz="2400" dirty="0"/>
              <a:t>.</a:t>
            </a:r>
            <a:endParaRPr lang="en-US" sz="2400" b="1" dirty="0"/>
          </a:p>
          <a:p>
            <a:pPr algn="just"/>
            <a:endParaRPr lang="lv-LV" sz="2400" b="1" dirty="0"/>
          </a:p>
          <a:p>
            <a:pPr algn="just"/>
            <a:endParaRPr lang="en-US" sz="2400" b="1" dirty="0"/>
          </a:p>
          <a:p>
            <a:pPr algn="just"/>
            <a:r>
              <a:rPr lang="en-US" sz="2000" i="1" dirty="0" err="1"/>
              <a:t>Tas</a:t>
            </a:r>
            <a:r>
              <a:rPr lang="en-US" sz="2000" i="1" dirty="0"/>
              <a:t> </a:t>
            </a:r>
            <a:r>
              <a:rPr lang="en-US" sz="2000" i="1" dirty="0" err="1"/>
              <a:t>nozīmē</a:t>
            </a:r>
            <a:r>
              <a:rPr lang="en-US" sz="2000" i="1" dirty="0"/>
              <a:t>, </a:t>
            </a:r>
            <a:r>
              <a:rPr lang="en-US" sz="2000" i="1" dirty="0" err="1"/>
              <a:t>ka</a:t>
            </a:r>
            <a:r>
              <a:rPr lang="en-US" sz="2000" i="1" dirty="0"/>
              <a:t> </a:t>
            </a:r>
            <a:r>
              <a:rPr lang="lv-LV" sz="2000" i="1" dirty="0"/>
              <a:t>vairs </a:t>
            </a:r>
            <a:r>
              <a:rPr lang="en-US" sz="2000" i="1" dirty="0" err="1"/>
              <a:t>nav</a:t>
            </a:r>
            <a:r>
              <a:rPr lang="en-US" sz="2000" i="1" dirty="0"/>
              <a:t> </a:t>
            </a:r>
            <a:r>
              <a:rPr lang="en-US" sz="2000" i="1" dirty="0" err="1"/>
              <a:t>nepieciešams</a:t>
            </a:r>
            <a:r>
              <a:rPr lang="en-US" sz="2000" i="1" dirty="0"/>
              <a:t> </a:t>
            </a:r>
            <a:r>
              <a:rPr lang="lv-LV" sz="2000" i="1" dirty="0"/>
              <a:t>10 dienas neapmeklēt izglītības iestādi, kā arī </a:t>
            </a:r>
            <a:r>
              <a:rPr lang="en-US" sz="2000" i="1" dirty="0" err="1"/>
              <a:t>vairs</a:t>
            </a:r>
            <a:r>
              <a:rPr lang="en-US" sz="2000" i="1" dirty="0"/>
              <a:t> </a:t>
            </a:r>
            <a:r>
              <a:rPr lang="lv-LV" sz="2000" i="1" dirty="0"/>
              <a:t>netiek piemērots regulējums par testēšanos septiņu dienu periodā katru dienu pirms klātienes mācību dienas uzsākšanas.  </a:t>
            </a:r>
            <a:endParaRPr lang="en-US" sz="2000" i="1" dirty="0"/>
          </a:p>
          <a:p>
            <a:pPr algn="just"/>
            <a:endParaRPr lang="lv-LV" sz="2000" i="1" dirty="0"/>
          </a:p>
          <a:p>
            <a:pPr algn="just"/>
            <a:endParaRPr lang="en-US" sz="2000" i="1" dirty="0"/>
          </a:p>
          <a:p>
            <a:pPr algn="just"/>
            <a:r>
              <a:rPr lang="en-US" sz="2000" dirty="0" err="1"/>
              <a:t>Prasība</a:t>
            </a:r>
            <a:r>
              <a:rPr lang="en-US" sz="2000" dirty="0"/>
              <a:t> </a:t>
            </a:r>
            <a:r>
              <a:rPr lang="en-US" sz="2000" dirty="0" err="1"/>
              <a:t>attiecas</a:t>
            </a:r>
            <a:r>
              <a:rPr lang="en-US" sz="2000" dirty="0"/>
              <a:t> </a:t>
            </a:r>
            <a:r>
              <a:rPr lang="en-US" sz="2000" dirty="0" err="1"/>
              <a:t>arī</a:t>
            </a:r>
            <a:r>
              <a:rPr lang="en-US" sz="2000" dirty="0"/>
              <a:t> </a:t>
            </a:r>
            <a:r>
              <a:rPr lang="lv-LV" sz="2000" dirty="0"/>
              <a:t>uz interešu izglītības un profesionālās ievirzes izglītības programmām (izņemot profesionālās tālākizglītības un profesionālās pilnveides programmas)</a:t>
            </a:r>
            <a:r>
              <a:rPr lang="en-US" sz="2000" i="1" dirty="0"/>
              <a:t>.</a:t>
            </a:r>
            <a:endParaRPr lang="lv-LV" sz="2000" i="1" dirty="0"/>
          </a:p>
          <a:p>
            <a:pPr algn="just"/>
            <a:endParaRPr lang="lv-LV" sz="2000" i="1" dirty="0"/>
          </a:p>
        </p:txBody>
      </p:sp>
    </p:spTree>
    <p:extLst>
      <p:ext uri="{BB962C8B-B14F-4D97-AF65-F5344CB8AC3E}">
        <p14:creationId xmlns:p14="http://schemas.microsoft.com/office/powerpoint/2010/main" val="3263079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1C5A7E-18E6-47AF-8D79-3B35518FD3D2}"/>
              </a:ext>
            </a:extLst>
          </p:cNvPr>
          <p:cNvSpPr>
            <a:spLocks noGrp="1"/>
          </p:cNvSpPr>
          <p:nvPr>
            <p:ph type="title"/>
          </p:nvPr>
        </p:nvSpPr>
        <p:spPr>
          <a:xfrm>
            <a:off x="616774" y="257547"/>
            <a:ext cx="11194225" cy="1142815"/>
          </a:xfrm>
        </p:spPr>
        <p:txBody>
          <a:bodyPr>
            <a:normAutofit/>
          </a:bodyPr>
          <a:lstStyle/>
          <a:p>
            <a:r>
              <a:rPr lang="en-US" sz="4000" dirty="0" err="1"/>
              <a:t>Izglītojamie</a:t>
            </a:r>
            <a:r>
              <a:rPr lang="en-US" sz="4000" dirty="0"/>
              <a:t> - </a:t>
            </a:r>
            <a:r>
              <a:rPr lang="en-US" sz="4000" dirty="0" err="1"/>
              <a:t>kontaktpersonas</a:t>
            </a:r>
            <a:endParaRPr lang="en-GB" sz="4000" dirty="0"/>
          </a:p>
        </p:txBody>
      </p:sp>
      <p:sp>
        <p:nvSpPr>
          <p:cNvPr id="3" name="Content Placeholder 4">
            <a:extLst>
              <a:ext uri="{FF2B5EF4-FFF2-40B4-BE49-F238E27FC236}">
                <a16:creationId xmlns="" xmlns:a16="http://schemas.microsoft.com/office/drawing/2014/main" id="{07990A46-BCA6-4CFC-BB37-D18FAD28738E}"/>
              </a:ext>
            </a:extLst>
          </p:cNvPr>
          <p:cNvSpPr txBox="1">
            <a:spLocks/>
          </p:cNvSpPr>
          <p:nvPr/>
        </p:nvSpPr>
        <p:spPr>
          <a:xfrm>
            <a:off x="140560" y="1683926"/>
            <a:ext cx="12051440" cy="5174073"/>
          </a:xfrm>
          <a:prstGeom prst="rect">
            <a:avLst/>
          </a:prstGeom>
        </p:spPr>
        <p:txBody>
          <a:bodyPr>
            <a:no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lv-LV" sz="1800" b="1" dirty="0">
              <a:solidFill>
                <a:srgbClr val="7030A0"/>
              </a:solidFill>
              <a:latin typeface="wf_segoe-ui_normal"/>
            </a:endParaRPr>
          </a:p>
        </p:txBody>
      </p:sp>
      <p:sp>
        <p:nvSpPr>
          <p:cNvPr id="4" name="TextBox 3"/>
          <p:cNvSpPr txBox="1"/>
          <p:nvPr/>
        </p:nvSpPr>
        <p:spPr>
          <a:xfrm>
            <a:off x="140559" y="1801707"/>
            <a:ext cx="11670439" cy="3785652"/>
          </a:xfrm>
          <a:prstGeom prst="rect">
            <a:avLst/>
          </a:prstGeom>
          <a:noFill/>
        </p:spPr>
        <p:txBody>
          <a:bodyPr wrap="square" rtlCol="0">
            <a:spAutoFit/>
          </a:bodyPr>
          <a:lstStyle/>
          <a:p>
            <a:pPr algn="just"/>
            <a:endParaRPr lang="en-US" sz="2400" b="1" dirty="0">
              <a:latin typeface="Verdana" panose="020B0604030504040204" pitchFamily="34" charset="0"/>
              <a:ea typeface="Verdana" panose="020B0604030504040204" pitchFamily="34" charset="0"/>
            </a:endParaRPr>
          </a:p>
          <a:p>
            <a:pPr algn="just"/>
            <a:r>
              <a:rPr lang="en-US" sz="2400" dirty="0">
                <a:ea typeface="Verdana" panose="020B0604030504040204" pitchFamily="34" charset="0"/>
              </a:rPr>
              <a:t>I</a:t>
            </a:r>
            <a:r>
              <a:rPr lang="lv-LV" sz="2400" dirty="0" err="1">
                <a:ea typeface="Verdana" panose="020B0604030504040204" pitchFamily="34" charset="0"/>
              </a:rPr>
              <a:t>zglītojamais</a:t>
            </a:r>
            <a:r>
              <a:rPr lang="lv-LV" sz="2400" dirty="0">
                <a:ea typeface="Verdana" panose="020B0604030504040204" pitchFamily="34" charset="0"/>
              </a:rPr>
              <a:t> </a:t>
            </a:r>
            <a:r>
              <a:rPr lang="lv-LV" sz="2400" b="1" dirty="0">
                <a:ea typeface="Verdana" panose="020B0604030504040204" pitchFamily="34" charset="0"/>
              </a:rPr>
              <a:t>pirmsskolas </a:t>
            </a:r>
            <a:r>
              <a:rPr lang="lv-LV" sz="2400" dirty="0">
                <a:ea typeface="Verdana" panose="020B0604030504040204" pitchFamily="34" charset="0"/>
              </a:rPr>
              <a:t>izglītības pakāpē klātienes izglītības procesā </a:t>
            </a:r>
            <a:r>
              <a:rPr lang="en-US" sz="2000" dirty="0">
                <a:ea typeface="Verdana" panose="020B0604030504040204" pitchFamily="34" charset="0"/>
              </a:rPr>
              <a:t>(</a:t>
            </a:r>
            <a:r>
              <a:rPr lang="lv-LV" sz="2000" dirty="0">
                <a:ea typeface="Verdana" panose="020B0604030504040204" pitchFamily="34" charset="0"/>
              </a:rPr>
              <a:t>tai skaitā interešu izglītības un profesionālās ievirzes izglītības programmās, kā arī, lai klātienē saņemtu bērnu uzraudzības pakalpojumu</a:t>
            </a:r>
            <a:r>
              <a:rPr lang="en-US" sz="2000" dirty="0">
                <a:ea typeface="Verdana" panose="020B0604030504040204" pitchFamily="34" charset="0"/>
              </a:rPr>
              <a:t>) </a:t>
            </a:r>
            <a:r>
              <a:rPr lang="en-US" sz="2400" dirty="0" err="1">
                <a:ea typeface="Verdana" panose="020B0604030504040204" pitchFamily="34" charset="0"/>
              </a:rPr>
              <a:t>tāpat</a:t>
            </a:r>
            <a:r>
              <a:rPr lang="en-US" sz="2400" dirty="0">
                <a:ea typeface="Verdana" panose="020B0604030504040204" pitchFamily="34" charset="0"/>
              </a:rPr>
              <a:t> </a:t>
            </a:r>
            <a:r>
              <a:rPr lang="en-US" sz="2400" dirty="0" err="1">
                <a:ea typeface="Verdana" panose="020B0604030504040204" pitchFamily="34" charset="0"/>
              </a:rPr>
              <a:t>kā</a:t>
            </a:r>
            <a:r>
              <a:rPr lang="en-US" sz="2400" dirty="0">
                <a:ea typeface="Verdana" panose="020B0604030504040204" pitchFamily="34" charset="0"/>
              </a:rPr>
              <a:t> </a:t>
            </a:r>
            <a:r>
              <a:rPr lang="en-US" sz="2400" dirty="0" err="1">
                <a:ea typeface="Verdana" panose="020B0604030504040204" pitchFamily="34" charset="0"/>
              </a:rPr>
              <a:t>līdz</a:t>
            </a:r>
            <a:r>
              <a:rPr lang="en-US" sz="2400" dirty="0">
                <a:ea typeface="Verdana" panose="020B0604030504040204" pitchFamily="34" charset="0"/>
              </a:rPr>
              <a:t> </a:t>
            </a:r>
            <a:r>
              <a:rPr lang="en-US" sz="2400" dirty="0" err="1">
                <a:ea typeface="Verdana" panose="020B0604030504040204" pitchFamily="34" charset="0"/>
              </a:rPr>
              <a:t>šim</a:t>
            </a:r>
            <a:r>
              <a:rPr lang="en-US" sz="2400" dirty="0">
                <a:ea typeface="Verdana" panose="020B0604030504040204" pitchFamily="34" charset="0"/>
              </a:rPr>
              <a:t> </a:t>
            </a:r>
            <a:r>
              <a:rPr lang="lv-LV" sz="2400" dirty="0">
                <a:ea typeface="Verdana" panose="020B0604030504040204" pitchFamily="34" charset="0"/>
              </a:rPr>
              <a:t>var neievērot mājas karantīnas nosacījumus</a:t>
            </a:r>
            <a:r>
              <a:rPr lang="en-US" sz="2400" dirty="0">
                <a:ea typeface="Verdana" panose="020B0604030504040204" pitchFamily="34" charset="0"/>
              </a:rPr>
              <a:t>, </a:t>
            </a:r>
            <a:r>
              <a:rPr lang="lv-LV" sz="2400" dirty="0">
                <a:ea typeface="Verdana" panose="020B0604030504040204" pitchFamily="34" charset="0"/>
              </a:rPr>
              <a:t>ja kopš pēdējā kontakta ar inficētu personu pagājušas ne mazāk kā 10 dienas.</a:t>
            </a:r>
            <a:endParaRPr lang="en-US" sz="2400" dirty="0">
              <a:ea typeface="Verdana" panose="020B0604030504040204" pitchFamily="34" charset="0"/>
            </a:endParaRPr>
          </a:p>
          <a:p>
            <a:pPr algn="just"/>
            <a:endParaRPr lang="en-US" sz="2000" dirty="0">
              <a:solidFill>
                <a:srgbClr val="00B0F0"/>
              </a:solidFill>
              <a:ea typeface="Verdana" panose="020B0604030504040204" pitchFamily="34" charset="0"/>
            </a:endParaRPr>
          </a:p>
          <a:p>
            <a:pPr algn="just"/>
            <a:endParaRPr lang="lv-LV" sz="2000" dirty="0">
              <a:solidFill>
                <a:srgbClr val="00B0F0"/>
              </a:solidFill>
              <a:ea typeface="Verdana" panose="020B0604030504040204" pitchFamily="34" charset="0"/>
            </a:endParaRPr>
          </a:p>
          <a:p>
            <a:pPr algn="just"/>
            <a:r>
              <a:rPr lang="lv-LV" sz="2000" dirty="0"/>
              <a:t>Paliek spēkā arī iespēja izglītojamam noslēgt mājas karantīnu pēc testa, kas veikts ne agrāk kā septītajā dienā pēc mājas karantīnas uzsākšanas, ja testa rezultāts ir negatīvs.</a:t>
            </a:r>
            <a:endParaRPr lang="en-US" sz="2000" dirty="0">
              <a:ea typeface="Verdana" panose="020B0604030504040204" pitchFamily="34" charset="0"/>
            </a:endParaRPr>
          </a:p>
          <a:p>
            <a:pPr algn="just"/>
            <a:endParaRPr lang="en-US" sz="2000" dirty="0">
              <a:solidFill>
                <a:srgbClr val="00B0F0"/>
              </a:solidFill>
              <a:ea typeface="Verdana" panose="020B0604030504040204" pitchFamily="34" charset="0"/>
            </a:endParaRPr>
          </a:p>
          <a:p>
            <a:pPr algn="just"/>
            <a:endParaRPr lang="en-US" sz="2400" dirty="0"/>
          </a:p>
        </p:txBody>
      </p:sp>
    </p:spTree>
    <p:extLst>
      <p:ext uri="{BB962C8B-B14F-4D97-AF65-F5344CB8AC3E}">
        <p14:creationId xmlns:p14="http://schemas.microsoft.com/office/powerpoint/2010/main" val="2656000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774" y="257547"/>
            <a:ext cx="9280261" cy="1142815"/>
          </a:xfrm>
        </p:spPr>
        <p:txBody>
          <a:bodyPr>
            <a:noAutofit/>
          </a:bodyPr>
          <a:lstStyle/>
          <a:p>
            <a:r>
              <a:rPr lang="lv-LV" sz="4000" dirty="0"/>
              <a:t>Ja ir pozitīvs </a:t>
            </a:r>
            <a:r>
              <a:rPr lang="en-US" sz="4000" dirty="0" err="1"/>
              <a:t>laboratorijas</a:t>
            </a:r>
            <a:r>
              <a:rPr lang="en-US" sz="4000" dirty="0"/>
              <a:t> (</a:t>
            </a:r>
            <a:r>
              <a:rPr lang="en-US" sz="4000" dirty="0" err="1"/>
              <a:t>kociņu</a:t>
            </a:r>
            <a:r>
              <a:rPr lang="en-US" sz="4000" dirty="0"/>
              <a:t>) </a:t>
            </a:r>
            <a:r>
              <a:rPr lang="lv-LV" sz="4000" dirty="0"/>
              <a:t>apvienotais klases/grupas  paraugs</a:t>
            </a:r>
            <a:endParaRPr lang="en-GB" sz="4000" dirty="0"/>
          </a:p>
        </p:txBody>
      </p:sp>
      <p:sp>
        <p:nvSpPr>
          <p:cNvPr id="4" name="TextBox 3"/>
          <p:cNvSpPr txBox="1"/>
          <p:nvPr/>
        </p:nvSpPr>
        <p:spPr>
          <a:xfrm>
            <a:off x="1097678" y="2136786"/>
            <a:ext cx="10755016" cy="4154984"/>
          </a:xfrm>
          <a:prstGeom prst="rect">
            <a:avLst/>
          </a:prstGeom>
          <a:noFill/>
        </p:spPr>
        <p:txBody>
          <a:bodyPr wrap="square" rtlCol="0">
            <a:spAutoFit/>
          </a:bodyPr>
          <a:lstStyle/>
          <a:p>
            <a:pPr marL="342900" indent="-342900" algn="just">
              <a:buFont typeface="Wingdings" panose="05000000000000000000" pitchFamily="2" charset="2"/>
              <a:buChar char="Ø"/>
            </a:pPr>
            <a:r>
              <a:rPr lang="lv-LV" sz="2400" dirty="0">
                <a:ea typeface="Verdana" panose="020B0604030504040204" pitchFamily="34" charset="0"/>
              </a:rPr>
              <a:t>iesaistītās personas nodod </a:t>
            </a:r>
            <a:r>
              <a:rPr lang="lv-LV" sz="2400" b="1" u="sng" dirty="0">
                <a:ea typeface="Verdana" panose="020B0604030504040204" pitchFamily="34" charset="0"/>
              </a:rPr>
              <a:t>individuālus</a:t>
            </a:r>
            <a:r>
              <a:rPr lang="lv-LV" sz="2400" dirty="0">
                <a:ea typeface="Verdana" panose="020B0604030504040204" pitchFamily="34" charset="0"/>
              </a:rPr>
              <a:t> siekalu testus</a:t>
            </a:r>
            <a:r>
              <a:rPr lang="en-US" sz="2400" dirty="0">
                <a:ea typeface="Verdana" panose="020B0604030504040204" pitchFamily="34" charset="0"/>
              </a:rPr>
              <a:t>. I</a:t>
            </a:r>
            <a:r>
              <a:rPr lang="lv-LV" sz="2400" dirty="0" err="1">
                <a:ea typeface="Verdana" panose="020B0604030504040204" pitchFamily="34" charset="0"/>
              </a:rPr>
              <a:t>zmanto</a:t>
            </a:r>
            <a:r>
              <a:rPr lang="lv-LV" sz="2400" dirty="0">
                <a:ea typeface="Verdana" panose="020B0604030504040204" pitchFamily="34" charset="0"/>
              </a:rPr>
              <a:t> skolai piegādātu</a:t>
            </a:r>
            <a:r>
              <a:rPr lang="en-US" sz="2400" dirty="0">
                <a:ea typeface="Verdana" panose="020B0604030504040204" pitchFamily="34" charset="0"/>
              </a:rPr>
              <a:t>s</a:t>
            </a:r>
            <a:r>
              <a:rPr lang="lv-LV" sz="2400" dirty="0">
                <a:ea typeface="Verdana" panose="020B0604030504040204" pitchFamily="34" charset="0"/>
              </a:rPr>
              <a:t> stobriņus </a:t>
            </a:r>
            <a:r>
              <a:rPr lang="en-US" sz="2400" dirty="0" err="1">
                <a:ea typeface="Verdana" panose="020B0604030504040204" pitchFamily="34" charset="0"/>
              </a:rPr>
              <a:t>individuāliem</a:t>
            </a:r>
            <a:r>
              <a:rPr lang="en-US" sz="2400" dirty="0">
                <a:ea typeface="Verdana" panose="020B0604030504040204" pitchFamily="34" charset="0"/>
              </a:rPr>
              <a:t> </a:t>
            </a:r>
            <a:r>
              <a:rPr lang="lv-LV" sz="2400" dirty="0">
                <a:ea typeface="Verdana" panose="020B0604030504040204" pitchFamily="34" charset="0"/>
              </a:rPr>
              <a:t>siekalu paraugiem</a:t>
            </a:r>
            <a:r>
              <a:rPr lang="en-US" sz="2400" dirty="0">
                <a:ea typeface="Verdana" panose="020B0604030504040204" pitchFamily="34" charset="0"/>
              </a:rPr>
              <a:t>. </a:t>
            </a:r>
            <a:r>
              <a:rPr lang="lv-LV" sz="2400" dirty="0">
                <a:ea typeface="Verdana" panose="020B0604030504040204" pitchFamily="34" charset="0"/>
              </a:rPr>
              <a:t>Parauga nodošana </a:t>
            </a:r>
            <a:r>
              <a:rPr lang="en-US" sz="2400" dirty="0" err="1">
                <a:ea typeface="Verdana" panose="020B0604030504040204" pitchFamily="34" charset="0"/>
              </a:rPr>
              <a:t>jāveic</a:t>
            </a:r>
            <a:r>
              <a:rPr lang="en-US" sz="2400" dirty="0">
                <a:ea typeface="Verdana" panose="020B0604030504040204" pitchFamily="34" charset="0"/>
              </a:rPr>
              <a:t> </a:t>
            </a:r>
            <a:r>
              <a:rPr lang="en-US" sz="2400" dirty="0" err="1">
                <a:ea typeface="Verdana" panose="020B0604030504040204" pitchFamily="34" charset="0"/>
              </a:rPr>
              <a:t>epi</a:t>
            </a:r>
            <a:r>
              <a:rPr lang="lv-LV" sz="2400" dirty="0" err="1">
                <a:ea typeface="Verdana" panose="020B0604030504040204" pitchFamily="34" charset="0"/>
              </a:rPr>
              <a:t>de</a:t>
            </a:r>
            <a:r>
              <a:rPr lang="en-US" sz="2400" dirty="0" err="1">
                <a:ea typeface="Verdana" panose="020B0604030504040204" pitchFamily="34" charset="0"/>
              </a:rPr>
              <a:t>mioloģiski</a:t>
            </a:r>
            <a:r>
              <a:rPr lang="en-US" sz="2400" dirty="0">
                <a:ea typeface="Verdana" panose="020B0604030504040204" pitchFamily="34" charset="0"/>
              </a:rPr>
              <a:t> </a:t>
            </a:r>
            <a:r>
              <a:rPr lang="en-US" sz="2400" dirty="0" err="1">
                <a:ea typeface="Verdana" panose="020B0604030504040204" pitchFamily="34" charset="0"/>
              </a:rPr>
              <a:t>drošos</a:t>
            </a:r>
            <a:r>
              <a:rPr lang="en-US" sz="2400" dirty="0">
                <a:ea typeface="Verdana" panose="020B0604030504040204" pitchFamily="34" charset="0"/>
              </a:rPr>
              <a:t> </a:t>
            </a:r>
            <a:r>
              <a:rPr lang="en-US" sz="2400" dirty="0" err="1">
                <a:ea typeface="Verdana" panose="020B0604030504040204" pitchFamily="34" charset="0"/>
              </a:rPr>
              <a:t>apstākļos</a:t>
            </a:r>
            <a:r>
              <a:rPr lang="en-US" sz="2400" dirty="0">
                <a:ea typeface="Verdana" panose="020B0604030504040204" pitchFamily="34" charset="0"/>
              </a:rPr>
              <a:t>.</a:t>
            </a:r>
          </a:p>
          <a:p>
            <a:pPr marL="342900" indent="-342900" algn="just">
              <a:buFont typeface="Wingdings" panose="05000000000000000000" pitchFamily="2" charset="2"/>
              <a:buChar char="Ø"/>
            </a:pPr>
            <a:endParaRPr lang="en-US" sz="2400" dirty="0">
              <a:ea typeface="Verdana" panose="020B0604030504040204" pitchFamily="34" charset="0"/>
            </a:endParaRPr>
          </a:p>
          <a:p>
            <a:pPr algn="just"/>
            <a:endParaRPr lang="en-US" sz="2400" dirty="0">
              <a:ea typeface="Verdana" panose="020B0604030504040204" pitchFamily="34" charset="0"/>
            </a:endParaRPr>
          </a:p>
          <a:p>
            <a:pPr lvl="0" algn="just"/>
            <a:r>
              <a:rPr lang="en-US" sz="2400" dirty="0" err="1">
                <a:ea typeface="Verdana" panose="020B0604030504040204" pitchFamily="34" charset="0"/>
              </a:rPr>
              <a:t>Līdz</a:t>
            </a:r>
            <a:r>
              <a:rPr lang="en-US" sz="2400" dirty="0">
                <a:ea typeface="Verdana" panose="020B0604030504040204" pitchFamily="34" charset="0"/>
              </a:rPr>
              <a:t> </a:t>
            </a:r>
            <a:r>
              <a:rPr lang="en-US" sz="2400" dirty="0" err="1">
                <a:ea typeface="Verdana" panose="020B0604030504040204" pitchFamily="34" charset="0"/>
              </a:rPr>
              <a:t>rezultātu</a:t>
            </a:r>
            <a:r>
              <a:rPr lang="en-US" sz="2400" dirty="0">
                <a:ea typeface="Verdana" panose="020B0604030504040204" pitchFamily="34" charset="0"/>
              </a:rPr>
              <a:t> </a:t>
            </a:r>
            <a:r>
              <a:rPr lang="en-US" sz="2400" dirty="0" err="1">
                <a:ea typeface="Verdana" panose="020B0604030504040204" pitchFamily="34" charset="0"/>
              </a:rPr>
              <a:t>saņemšanai</a:t>
            </a:r>
            <a:r>
              <a:rPr lang="en-US" sz="2400" dirty="0">
                <a:ea typeface="Verdana" panose="020B0604030504040204" pitchFamily="34" charset="0"/>
              </a:rPr>
              <a:t> visa </a:t>
            </a:r>
            <a:r>
              <a:rPr lang="en-US" sz="2400" dirty="0" err="1">
                <a:ea typeface="Verdana" panose="020B0604030504040204" pitchFamily="34" charset="0"/>
              </a:rPr>
              <a:t>klase</a:t>
            </a:r>
            <a:r>
              <a:rPr lang="en-US" sz="2400" dirty="0">
                <a:ea typeface="Verdana" panose="020B0604030504040204" pitchFamily="34" charset="0"/>
              </a:rPr>
              <a:t> </a:t>
            </a:r>
            <a:r>
              <a:rPr lang="en-US" sz="2400" dirty="0" err="1">
                <a:ea typeface="Verdana" panose="020B0604030504040204" pitchFamily="34" charset="0"/>
              </a:rPr>
              <a:t>ievēro</a:t>
            </a:r>
            <a:r>
              <a:rPr lang="en-US" sz="2400" dirty="0">
                <a:ea typeface="Verdana" panose="020B0604030504040204" pitchFamily="34" charset="0"/>
              </a:rPr>
              <a:t> </a:t>
            </a:r>
            <a:r>
              <a:rPr lang="en-US" sz="2400" dirty="0" err="1">
                <a:ea typeface="Verdana" panose="020B0604030504040204" pitchFamily="34" charset="0"/>
              </a:rPr>
              <a:t>karantīnas</a:t>
            </a:r>
            <a:r>
              <a:rPr lang="en-US" sz="2400" dirty="0">
                <a:ea typeface="Verdana" panose="020B0604030504040204" pitchFamily="34" charset="0"/>
              </a:rPr>
              <a:t> </a:t>
            </a:r>
            <a:r>
              <a:rPr lang="en-US" sz="2400" dirty="0" err="1">
                <a:ea typeface="Verdana" panose="020B0604030504040204" pitchFamily="34" charset="0"/>
              </a:rPr>
              <a:t>nosacījumus</a:t>
            </a:r>
            <a:r>
              <a:rPr lang="en-US" sz="2400" dirty="0">
                <a:ea typeface="Verdana" panose="020B0604030504040204" pitchFamily="34" charset="0"/>
              </a:rPr>
              <a:t>. </a:t>
            </a:r>
            <a:r>
              <a:rPr lang="en-US" sz="2400" dirty="0" err="1">
                <a:ea typeface="Verdana" panose="020B0604030504040204" pitchFamily="34" charset="0"/>
              </a:rPr>
              <a:t>Pēc</a:t>
            </a:r>
            <a:r>
              <a:rPr lang="en-US" sz="2400" dirty="0">
                <a:ea typeface="Verdana" panose="020B0604030504040204" pitchFamily="34" charset="0"/>
              </a:rPr>
              <a:t> </a:t>
            </a:r>
            <a:r>
              <a:rPr lang="en-US" sz="2400" dirty="0" err="1">
                <a:ea typeface="Verdana" panose="020B0604030504040204" pitchFamily="34" charset="0"/>
              </a:rPr>
              <a:t>rezultātu</a:t>
            </a:r>
            <a:r>
              <a:rPr lang="en-US" sz="2400" dirty="0">
                <a:ea typeface="Verdana" panose="020B0604030504040204" pitchFamily="34" charset="0"/>
              </a:rPr>
              <a:t> </a:t>
            </a:r>
            <a:r>
              <a:rPr lang="en-US" sz="2400" dirty="0" err="1">
                <a:ea typeface="Verdana" panose="020B0604030504040204" pitchFamily="34" charset="0"/>
              </a:rPr>
              <a:t>saņemšanas</a:t>
            </a:r>
            <a:r>
              <a:rPr lang="en-US" sz="2400" dirty="0">
                <a:ea typeface="Verdana" panose="020B0604030504040204" pitchFamily="34" charset="0"/>
              </a:rPr>
              <a:t>, </a:t>
            </a:r>
            <a:r>
              <a:rPr lang="en-US" sz="2400" dirty="0" err="1">
                <a:ea typeface="Verdana" panose="020B0604030504040204" pitchFamily="34" charset="0"/>
              </a:rPr>
              <a:t>skolēni</a:t>
            </a:r>
            <a:r>
              <a:rPr lang="en-US" sz="2400" dirty="0">
                <a:ea typeface="Verdana" panose="020B0604030504040204" pitchFamily="34" charset="0"/>
              </a:rPr>
              <a:t> </a:t>
            </a:r>
            <a:r>
              <a:rPr lang="en-US" sz="2400" dirty="0" err="1">
                <a:ea typeface="Verdana" panose="020B0604030504040204" pitchFamily="34" charset="0"/>
              </a:rPr>
              <a:t>ar</a:t>
            </a:r>
            <a:r>
              <a:rPr lang="en-US" sz="2400" dirty="0">
                <a:ea typeface="Verdana" panose="020B0604030504040204" pitchFamily="34" charset="0"/>
              </a:rPr>
              <a:t> </a:t>
            </a:r>
            <a:r>
              <a:rPr lang="en-US" sz="2400" dirty="0" err="1">
                <a:ea typeface="Verdana" panose="020B0604030504040204" pitchFamily="34" charset="0"/>
              </a:rPr>
              <a:t>pozitīvu</a:t>
            </a:r>
            <a:r>
              <a:rPr lang="en-US" sz="2400" dirty="0">
                <a:ea typeface="Verdana" panose="020B0604030504040204" pitchFamily="34" charset="0"/>
              </a:rPr>
              <a:t> </a:t>
            </a:r>
            <a:r>
              <a:rPr lang="en-US" sz="2400" dirty="0" err="1">
                <a:ea typeface="Verdana" panose="020B0604030504040204" pitchFamily="34" charset="0"/>
              </a:rPr>
              <a:t>testa</a:t>
            </a:r>
            <a:r>
              <a:rPr lang="en-US" sz="2400" dirty="0">
                <a:ea typeface="Verdana" panose="020B0604030504040204" pitchFamily="34" charset="0"/>
              </a:rPr>
              <a:t> </a:t>
            </a:r>
            <a:r>
              <a:rPr lang="en-US" sz="2400" dirty="0" err="1">
                <a:ea typeface="Verdana" panose="020B0604030504040204" pitchFamily="34" charset="0"/>
              </a:rPr>
              <a:t>rezultātu</a:t>
            </a:r>
            <a:r>
              <a:rPr lang="en-US" sz="2400" dirty="0">
                <a:ea typeface="Verdana" panose="020B0604030504040204" pitchFamily="34" charset="0"/>
              </a:rPr>
              <a:t> </a:t>
            </a:r>
            <a:r>
              <a:rPr lang="en-US" sz="2400" dirty="0" err="1">
                <a:ea typeface="Verdana" panose="020B0604030504040204" pitchFamily="34" charset="0"/>
              </a:rPr>
              <a:t>paliek</a:t>
            </a:r>
            <a:r>
              <a:rPr lang="en-US" sz="2400" dirty="0">
                <a:ea typeface="Verdana" panose="020B0604030504040204" pitchFamily="34" charset="0"/>
              </a:rPr>
              <a:t> </a:t>
            </a:r>
            <a:r>
              <a:rPr lang="en-US" sz="2400" dirty="0" err="1">
                <a:ea typeface="Verdana" panose="020B0604030504040204" pitchFamily="34" charset="0"/>
              </a:rPr>
              <a:t>izolācijā</a:t>
            </a:r>
            <a:r>
              <a:rPr lang="en-US" sz="2400" dirty="0">
                <a:ea typeface="Verdana" panose="020B0604030504040204" pitchFamily="34" charset="0"/>
              </a:rPr>
              <a:t>, </a:t>
            </a:r>
            <a:r>
              <a:rPr lang="en-US" sz="2400" dirty="0" err="1">
                <a:ea typeface="Verdana" panose="020B0604030504040204" pitchFamily="34" charset="0"/>
              </a:rPr>
              <a:t>skolēni</a:t>
            </a:r>
            <a:r>
              <a:rPr lang="en-US" sz="2400" dirty="0">
                <a:ea typeface="Verdana" panose="020B0604030504040204" pitchFamily="34" charset="0"/>
              </a:rPr>
              <a:t> </a:t>
            </a:r>
            <a:r>
              <a:rPr lang="en-US" sz="2400" dirty="0" err="1">
                <a:ea typeface="Verdana" panose="020B0604030504040204" pitchFamily="34" charset="0"/>
              </a:rPr>
              <a:t>bez</a:t>
            </a:r>
            <a:r>
              <a:rPr lang="en-US" sz="2400" dirty="0">
                <a:ea typeface="Verdana" panose="020B0604030504040204" pitchFamily="34" charset="0"/>
              </a:rPr>
              <a:t> </a:t>
            </a:r>
            <a:r>
              <a:rPr lang="en-US" sz="2400" dirty="0" err="1">
                <a:ea typeface="Verdana" panose="020B0604030504040204" pitchFamily="34" charset="0"/>
              </a:rPr>
              <a:t>slimības</a:t>
            </a:r>
            <a:r>
              <a:rPr lang="en-US" sz="2400" dirty="0">
                <a:ea typeface="Verdana" panose="020B0604030504040204" pitchFamily="34" charset="0"/>
              </a:rPr>
              <a:t> </a:t>
            </a:r>
            <a:r>
              <a:rPr lang="en-US" sz="2400" dirty="0" err="1">
                <a:ea typeface="Verdana" panose="020B0604030504040204" pitchFamily="34" charset="0"/>
              </a:rPr>
              <a:t>pazīmēm</a:t>
            </a:r>
            <a:r>
              <a:rPr lang="en-US" sz="2400" dirty="0">
                <a:ea typeface="Verdana" panose="020B0604030504040204" pitchFamily="34" charset="0"/>
              </a:rPr>
              <a:t>, </a:t>
            </a:r>
            <a:r>
              <a:rPr lang="en-US" sz="2400" dirty="0" err="1">
                <a:ea typeface="Verdana" panose="020B0604030504040204" pitchFamily="34" charset="0"/>
              </a:rPr>
              <a:t>turpina</a:t>
            </a:r>
            <a:r>
              <a:rPr lang="en-US" sz="2400" dirty="0">
                <a:ea typeface="Verdana" panose="020B0604030504040204" pitchFamily="34" charset="0"/>
              </a:rPr>
              <a:t> </a:t>
            </a:r>
            <a:r>
              <a:rPr lang="en-US" sz="2400" dirty="0" err="1">
                <a:ea typeface="Verdana" panose="020B0604030504040204" pitchFamily="34" charset="0"/>
              </a:rPr>
              <a:t>klātienes</a:t>
            </a:r>
            <a:r>
              <a:rPr lang="en-US" sz="2400" dirty="0">
                <a:ea typeface="Verdana" panose="020B0604030504040204" pitchFamily="34" charset="0"/>
              </a:rPr>
              <a:t> </a:t>
            </a:r>
            <a:r>
              <a:rPr lang="en-US" sz="2400" dirty="0" err="1">
                <a:ea typeface="Verdana" panose="020B0604030504040204" pitchFamily="34" charset="0"/>
              </a:rPr>
              <a:t>mācības</a:t>
            </a:r>
            <a:r>
              <a:rPr lang="en-US" sz="2400" dirty="0">
                <a:ea typeface="Verdana" panose="020B0604030504040204" pitchFamily="34" charset="0"/>
              </a:rPr>
              <a:t>. </a:t>
            </a:r>
            <a:r>
              <a:rPr lang="en-GB" sz="2400" dirty="0" err="1"/>
              <a:t>Ja</a:t>
            </a:r>
            <a:r>
              <a:rPr lang="en-GB" sz="2400" dirty="0"/>
              <a:t> </a:t>
            </a:r>
            <a:r>
              <a:rPr lang="en-GB" sz="2400" dirty="0" err="1"/>
              <a:t>individuālo</a:t>
            </a:r>
            <a:r>
              <a:rPr lang="en-GB" sz="2400" dirty="0"/>
              <a:t> </a:t>
            </a:r>
            <a:r>
              <a:rPr lang="en-GB" sz="2400" dirty="0" err="1"/>
              <a:t>siekalu</a:t>
            </a:r>
            <a:r>
              <a:rPr lang="en-GB" sz="2400" dirty="0"/>
              <a:t> </a:t>
            </a:r>
            <a:r>
              <a:rPr lang="en-GB" sz="2400" dirty="0" err="1"/>
              <a:t>testu</a:t>
            </a:r>
            <a:r>
              <a:rPr lang="en-GB" sz="2400" dirty="0"/>
              <a:t> </a:t>
            </a:r>
            <a:r>
              <a:rPr lang="en-GB" sz="2400" dirty="0" err="1"/>
              <a:t>rezultāti</a:t>
            </a:r>
            <a:r>
              <a:rPr lang="en-GB" sz="2400" dirty="0"/>
              <a:t> </a:t>
            </a:r>
            <a:r>
              <a:rPr lang="en-GB" sz="2400" dirty="0" err="1"/>
              <a:t>nav</a:t>
            </a:r>
            <a:r>
              <a:rPr lang="en-GB" sz="2400" dirty="0"/>
              <a:t> </a:t>
            </a:r>
            <a:r>
              <a:rPr lang="en-GB" sz="2400" dirty="0" err="1"/>
              <a:t>saņemti</a:t>
            </a:r>
            <a:r>
              <a:rPr lang="en-GB" sz="2400" dirty="0"/>
              <a:t> 24 </a:t>
            </a:r>
            <a:r>
              <a:rPr lang="en-GB" sz="2400" dirty="0" err="1"/>
              <a:t>stundu</a:t>
            </a:r>
            <a:r>
              <a:rPr lang="en-GB" sz="2400" dirty="0"/>
              <a:t> </a:t>
            </a:r>
            <a:r>
              <a:rPr lang="en-GB" sz="2400" dirty="0" err="1"/>
              <a:t>laikā</a:t>
            </a:r>
            <a:r>
              <a:rPr lang="en-GB" sz="2400" dirty="0"/>
              <a:t>, </a:t>
            </a:r>
            <a:r>
              <a:rPr lang="en-GB" sz="2400" dirty="0" err="1"/>
              <a:t>mācību</a:t>
            </a:r>
            <a:r>
              <a:rPr lang="en-GB" sz="2400" dirty="0"/>
              <a:t> </a:t>
            </a:r>
            <a:r>
              <a:rPr lang="en-GB" sz="2400" dirty="0" err="1"/>
              <a:t>procesā</a:t>
            </a:r>
            <a:r>
              <a:rPr lang="en-GB" sz="2400" dirty="0"/>
              <a:t> </a:t>
            </a:r>
            <a:r>
              <a:rPr lang="en-GB" sz="2400" dirty="0" err="1"/>
              <a:t>var</a:t>
            </a:r>
            <a:r>
              <a:rPr lang="en-GB" sz="2400" dirty="0"/>
              <a:t> </a:t>
            </a:r>
            <a:r>
              <a:rPr lang="en-GB" sz="2400" dirty="0" err="1"/>
              <a:t>piedalīties</a:t>
            </a:r>
            <a:r>
              <a:rPr lang="en-GB" sz="2400" dirty="0"/>
              <a:t>, </a:t>
            </a:r>
            <a:r>
              <a:rPr lang="en-GB" sz="2400" dirty="0" err="1"/>
              <a:t>ja</a:t>
            </a:r>
            <a:r>
              <a:rPr lang="en-GB" sz="2400" dirty="0"/>
              <a:t> </a:t>
            </a:r>
            <a:r>
              <a:rPr lang="en-GB" sz="2400" dirty="0" err="1"/>
              <a:t>veic</a:t>
            </a:r>
            <a:r>
              <a:rPr lang="en-GB" sz="2400" dirty="0"/>
              <a:t> </a:t>
            </a:r>
            <a:r>
              <a:rPr lang="en-GB" sz="2400" dirty="0" err="1"/>
              <a:t>pirms</a:t>
            </a:r>
            <a:r>
              <a:rPr lang="en-GB" sz="2400" dirty="0"/>
              <a:t> tam </a:t>
            </a:r>
            <a:r>
              <a:rPr lang="en-GB" sz="2400" dirty="0" err="1"/>
              <a:t>vienu</a:t>
            </a:r>
            <a:r>
              <a:rPr lang="en-GB" sz="2400" dirty="0"/>
              <a:t> </a:t>
            </a:r>
            <a:r>
              <a:rPr lang="en-GB" sz="2400" dirty="0" err="1"/>
              <a:t>paštestu</a:t>
            </a:r>
            <a:r>
              <a:rPr lang="en-GB" sz="2400" dirty="0"/>
              <a:t>, un </a:t>
            </a:r>
            <a:r>
              <a:rPr lang="en-GB" sz="2400" dirty="0" err="1"/>
              <a:t>tālāk</a:t>
            </a:r>
            <a:r>
              <a:rPr lang="en-GB" sz="2400" dirty="0"/>
              <a:t> </a:t>
            </a:r>
            <a:r>
              <a:rPr lang="en-GB" sz="2400" dirty="0" err="1"/>
              <a:t>rīkojas</a:t>
            </a:r>
            <a:r>
              <a:rPr lang="en-GB" sz="2400" dirty="0"/>
              <a:t> </a:t>
            </a:r>
            <a:r>
              <a:rPr lang="en-GB" sz="2400" dirty="0" err="1"/>
              <a:t>atbilstoši</a:t>
            </a:r>
            <a:r>
              <a:rPr lang="en-GB" sz="2400" dirty="0"/>
              <a:t> </a:t>
            </a:r>
            <a:r>
              <a:rPr lang="en-GB" sz="2400" dirty="0" err="1"/>
              <a:t>rezultātu</a:t>
            </a:r>
            <a:r>
              <a:rPr lang="en-GB" sz="2400" dirty="0"/>
              <a:t> </a:t>
            </a:r>
            <a:r>
              <a:rPr lang="en-GB" sz="2400" dirty="0" err="1"/>
              <a:t>saņemšanai</a:t>
            </a:r>
            <a:r>
              <a:rPr lang="en-GB" sz="2400" dirty="0"/>
              <a:t>.</a:t>
            </a:r>
            <a:endParaRPr lang="en-US" sz="2400" dirty="0"/>
          </a:p>
          <a:p>
            <a:pPr marL="342900" indent="-342900" algn="just">
              <a:buFont typeface="Wingdings" panose="05000000000000000000" pitchFamily="2" charset="2"/>
              <a:buChar char="Ø"/>
            </a:pPr>
            <a:endParaRPr lang="en-US" sz="2400" dirty="0">
              <a:solidFill>
                <a:srgbClr val="FF0000"/>
              </a:solidFill>
              <a:ea typeface="Verdana" panose="020B0604030504040204" pitchFamily="34" charset="0"/>
            </a:endParaRPr>
          </a:p>
        </p:txBody>
      </p:sp>
    </p:spTree>
    <p:extLst>
      <p:ext uri="{BB962C8B-B14F-4D97-AF65-F5344CB8AC3E}">
        <p14:creationId xmlns:p14="http://schemas.microsoft.com/office/powerpoint/2010/main" val="1503523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774" y="257547"/>
            <a:ext cx="10259207" cy="1142815"/>
          </a:xfrm>
        </p:spPr>
        <p:txBody>
          <a:bodyPr>
            <a:noAutofit/>
          </a:bodyPr>
          <a:lstStyle/>
          <a:p>
            <a:r>
              <a:rPr lang="lv-LV" sz="4000" dirty="0"/>
              <a:t>kontaktpersona </a:t>
            </a:r>
            <a:r>
              <a:rPr lang="en-US" sz="4000" dirty="0"/>
              <a:t>- </a:t>
            </a:r>
            <a:r>
              <a:rPr lang="en-US" sz="4000" dirty="0" err="1"/>
              <a:t>bērns</a:t>
            </a:r>
            <a:r>
              <a:rPr lang="en-US" sz="4000" dirty="0"/>
              <a:t> </a:t>
            </a:r>
            <a:r>
              <a:rPr lang="lv-LV" sz="4000" dirty="0"/>
              <a:t>dzīvo vienā mājsaimniecībā ar inficēto personu</a:t>
            </a:r>
          </a:p>
        </p:txBody>
      </p:sp>
      <p:sp>
        <p:nvSpPr>
          <p:cNvPr id="3" name="Rectangle 2"/>
          <p:cNvSpPr/>
          <p:nvPr/>
        </p:nvSpPr>
        <p:spPr>
          <a:xfrm>
            <a:off x="218740" y="2053965"/>
            <a:ext cx="11973260" cy="4325800"/>
          </a:xfrm>
          <a:prstGeom prst="rect">
            <a:avLst/>
          </a:prstGeom>
        </p:spPr>
        <p:txBody>
          <a:bodyPr wrap="square">
            <a:spAutoFit/>
          </a:bodyPr>
          <a:lstStyle/>
          <a:p>
            <a:pPr marR="0" lvl="0" algn="just">
              <a:lnSpc>
                <a:spcPct val="105000"/>
              </a:lnSpc>
              <a:spcBef>
                <a:spcPts val="0"/>
              </a:spcBef>
              <a:spcAft>
                <a:spcPts val="0"/>
              </a:spcAft>
            </a:pPr>
            <a:r>
              <a:rPr lang="en-US" sz="2200" dirty="0" err="1">
                <a:ea typeface="Calibri" panose="020F0502020204030204" pitchFamily="34" charset="0"/>
              </a:rPr>
              <a:t>Kamēr</a:t>
            </a:r>
            <a:r>
              <a:rPr lang="en-US" sz="2200" dirty="0">
                <a:ea typeface="Calibri" panose="020F0502020204030204" pitchFamily="34" charset="0"/>
              </a:rPr>
              <a:t> </a:t>
            </a:r>
            <a:r>
              <a:rPr lang="en-US" sz="2200" dirty="0" err="1">
                <a:ea typeface="Calibri" panose="020F0502020204030204" pitchFamily="34" charset="0"/>
              </a:rPr>
              <a:t>mājsaimniecībā</a:t>
            </a:r>
            <a:r>
              <a:rPr lang="en-US" sz="2200" dirty="0">
                <a:ea typeface="Calibri" panose="020F0502020204030204" pitchFamily="34" charset="0"/>
              </a:rPr>
              <a:t> </a:t>
            </a:r>
            <a:r>
              <a:rPr lang="en-US" sz="2200" dirty="0" err="1">
                <a:ea typeface="Calibri" panose="020F0502020204030204" pitchFamily="34" charset="0"/>
              </a:rPr>
              <a:t>ir</a:t>
            </a:r>
            <a:r>
              <a:rPr lang="en-US" sz="2200" dirty="0">
                <a:ea typeface="Calibri" panose="020F0502020204030204" pitchFamily="34" charset="0"/>
              </a:rPr>
              <a:t> </a:t>
            </a:r>
            <a:r>
              <a:rPr lang="en-US" sz="2200" dirty="0" err="1">
                <a:ea typeface="Calibri" panose="020F0502020204030204" pitchFamily="34" charset="0"/>
              </a:rPr>
              <a:t>kontakts</a:t>
            </a:r>
            <a:r>
              <a:rPr lang="en-US" sz="2200" dirty="0">
                <a:ea typeface="Calibri" panose="020F0502020204030204" pitchFamily="34" charset="0"/>
              </a:rPr>
              <a:t> </a:t>
            </a:r>
            <a:r>
              <a:rPr lang="en-US" sz="2200" dirty="0" err="1">
                <a:ea typeface="Calibri" panose="020F0502020204030204" pitchFamily="34" charset="0"/>
              </a:rPr>
              <a:t>ar</a:t>
            </a:r>
            <a:r>
              <a:rPr lang="en-US" sz="2200" dirty="0">
                <a:ea typeface="Calibri" panose="020F0502020204030204" pitchFamily="34" charset="0"/>
              </a:rPr>
              <a:t> </a:t>
            </a:r>
            <a:r>
              <a:rPr lang="en-US" sz="2200" dirty="0" err="1">
                <a:ea typeface="Calibri" panose="020F0502020204030204" pitchFamily="34" charset="0"/>
              </a:rPr>
              <a:t>inficēto</a:t>
            </a:r>
            <a:r>
              <a:rPr lang="en-US" sz="2200" dirty="0">
                <a:ea typeface="Calibri" panose="020F0502020204030204" pitchFamily="34" charset="0"/>
              </a:rPr>
              <a:t> </a:t>
            </a:r>
            <a:r>
              <a:rPr lang="en-US" sz="2200" dirty="0" err="1">
                <a:ea typeface="Calibri" panose="020F0502020204030204" pitchFamily="34" charset="0"/>
              </a:rPr>
              <a:t>personu</a:t>
            </a:r>
            <a:r>
              <a:rPr lang="en-US" sz="2200" dirty="0">
                <a:ea typeface="Calibri" panose="020F0502020204030204" pitchFamily="34" charset="0"/>
              </a:rPr>
              <a:t>, </a:t>
            </a:r>
            <a:r>
              <a:rPr lang="en-US" sz="2200" dirty="0" err="1">
                <a:ea typeface="Calibri" panose="020F0502020204030204" pitchFamily="34" charset="0"/>
              </a:rPr>
              <a:t>izglītojamie</a:t>
            </a:r>
            <a:r>
              <a:rPr lang="en-US" sz="2200" dirty="0">
                <a:ea typeface="Calibri" panose="020F0502020204030204" pitchFamily="34" charset="0"/>
              </a:rPr>
              <a:t> </a:t>
            </a:r>
            <a:r>
              <a:rPr lang="en-US" sz="2200" dirty="0" err="1">
                <a:ea typeface="Calibri" panose="020F0502020204030204" pitchFamily="34" charset="0"/>
              </a:rPr>
              <a:t>uz</a:t>
            </a:r>
            <a:r>
              <a:rPr lang="en-US" sz="2200" dirty="0">
                <a:ea typeface="Calibri" panose="020F0502020204030204" pitchFamily="34" charset="0"/>
              </a:rPr>
              <a:t> izglītības </a:t>
            </a:r>
            <a:r>
              <a:rPr lang="en-US" sz="2200" dirty="0" err="1">
                <a:ea typeface="Calibri" panose="020F0502020204030204" pitchFamily="34" charset="0"/>
              </a:rPr>
              <a:t>iestādi</a:t>
            </a:r>
            <a:r>
              <a:rPr lang="en-US" sz="2200" dirty="0">
                <a:ea typeface="Calibri" panose="020F0502020204030204" pitchFamily="34" charset="0"/>
              </a:rPr>
              <a:t> </a:t>
            </a:r>
            <a:r>
              <a:rPr lang="en-US" sz="2200" dirty="0" err="1">
                <a:ea typeface="Calibri" panose="020F0502020204030204" pitchFamily="34" charset="0"/>
              </a:rPr>
              <a:t>nedodas</a:t>
            </a:r>
            <a:r>
              <a:rPr lang="en-US" sz="2200" dirty="0">
                <a:ea typeface="Calibri" panose="020F0502020204030204" pitchFamily="34" charset="0"/>
              </a:rPr>
              <a:t>.</a:t>
            </a:r>
          </a:p>
          <a:p>
            <a:pPr marR="0" lvl="0" algn="just">
              <a:lnSpc>
                <a:spcPct val="105000"/>
              </a:lnSpc>
              <a:spcBef>
                <a:spcPts val="0"/>
              </a:spcBef>
              <a:spcAft>
                <a:spcPts val="0"/>
              </a:spcAft>
            </a:pPr>
            <a:endParaRPr lang="en-US" sz="1000" dirty="0">
              <a:ea typeface="Calibri" panose="020F0502020204030204" pitchFamily="34" charset="0"/>
            </a:endParaRPr>
          </a:p>
          <a:p>
            <a:pPr marR="0" lvl="0" algn="just">
              <a:lnSpc>
                <a:spcPct val="105000"/>
              </a:lnSpc>
              <a:spcBef>
                <a:spcPts val="0"/>
              </a:spcBef>
              <a:spcAft>
                <a:spcPts val="0"/>
              </a:spcAft>
            </a:pPr>
            <a:endParaRPr lang="en-US" sz="1000" dirty="0">
              <a:ea typeface="Calibri" panose="020F0502020204030204" pitchFamily="34" charset="0"/>
            </a:endParaRPr>
          </a:p>
          <a:p>
            <a:pPr marR="0" lvl="0" algn="just">
              <a:lnSpc>
                <a:spcPct val="105000"/>
              </a:lnSpc>
              <a:spcBef>
                <a:spcPts val="0"/>
              </a:spcBef>
              <a:spcAft>
                <a:spcPts val="0"/>
              </a:spcAft>
            </a:pPr>
            <a:r>
              <a:rPr lang="en-US" sz="2200" dirty="0">
                <a:ea typeface="Calibri" panose="020F0502020204030204" pitchFamily="34" charset="0"/>
              </a:rPr>
              <a:t>P</a:t>
            </a:r>
            <a:r>
              <a:rPr lang="lv-LV" sz="2200" dirty="0" err="1">
                <a:ea typeface="Calibri" panose="020F0502020204030204" pitchFamily="34" charset="0"/>
              </a:rPr>
              <a:t>ēc</a:t>
            </a:r>
            <a:r>
              <a:rPr lang="lv-LV" sz="2200" dirty="0">
                <a:ea typeface="Calibri" panose="020F0502020204030204" pitchFamily="34" charset="0"/>
              </a:rPr>
              <a:t> mājsaimniecībā dzīvojošās inficētās personas izolācijas beigām</a:t>
            </a:r>
            <a:r>
              <a:rPr lang="en-US" sz="2200" dirty="0">
                <a:ea typeface="Calibri" panose="020F0502020204030204" pitchFamily="34" charset="0"/>
              </a:rPr>
              <a:t> (</a:t>
            </a:r>
            <a:r>
              <a:rPr lang="en-US" sz="2200" dirty="0" err="1">
                <a:ea typeface="Calibri" panose="020F0502020204030204" pitchFamily="34" charset="0"/>
              </a:rPr>
              <a:t>izveseļošanās</a:t>
            </a:r>
            <a:r>
              <a:rPr lang="en-US" sz="2200" dirty="0">
                <a:ea typeface="Calibri" panose="020F0502020204030204" pitchFamily="34" charset="0"/>
              </a:rPr>
              <a:t>):</a:t>
            </a:r>
          </a:p>
          <a:p>
            <a:pPr marL="342900" marR="0" lvl="0" indent="-342900" algn="just">
              <a:lnSpc>
                <a:spcPct val="105000"/>
              </a:lnSpc>
              <a:spcBef>
                <a:spcPts val="0"/>
              </a:spcBef>
              <a:spcAft>
                <a:spcPts val="0"/>
              </a:spcAft>
              <a:buFont typeface="Symbol" panose="05050102010706020507" pitchFamily="18" charset="2"/>
              <a:buChar char=""/>
            </a:pPr>
            <a:r>
              <a:rPr lang="lv-LV" sz="2200" dirty="0">
                <a:ea typeface="Calibri" panose="020F0502020204030204" pitchFamily="34" charset="0"/>
              </a:rPr>
              <a:t>izglītojamais </a:t>
            </a:r>
            <a:r>
              <a:rPr lang="en-US" sz="2200" dirty="0">
                <a:ea typeface="Calibri" panose="020F0502020204030204" pitchFamily="34" charset="0"/>
              </a:rPr>
              <a:t>(</a:t>
            </a:r>
            <a:r>
              <a:rPr lang="en-US" sz="2200" dirty="0" err="1">
                <a:ea typeface="Calibri" panose="020F0502020204030204" pitchFamily="34" charset="0"/>
              </a:rPr>
              <a:t>izņemot</a:t>
            </a:r>
            <a:r>
              <a:rPr lang="en-US" sz="2200" dirty="0">
                <a:ea typeface="Calibri" panose="020F0502020204030204" pitchFamily="34" charset="0"/>
              </a:rPr>
              <a:t> </a:t>
            </a:r>
            <a:r>
              <a:rPr lang="en-US" sz="2200" dirty="0" err="1">
                <a:ea typeface="Calibri" panose="020F0502020204030204" pitchFamily="34" charset="0"/>
              </a:rPr>
              <a:t>pirmsskol</a:t>
            </a:r>
            <a:r>
              <a:rPr lang="lv-LV" sz="2200" dirty="0" err="1">
                <a:ea typeface="Calibri" panose="020F0502020204030204" pitchFamily="34" charset="0"/>
              </a:rPr>
              <a:t>as</a:t>
            </a:r>
            <a:r>
              <a:rPr lang="lv-LV" sz="2200" dirty="0">
                <a:ea typeface="Calibri" panose="020F0502020204030204" pitchFamily="34" charset="0"/>
              </a:rPr>
              <a:t> izglītības pakāpi</a:t>
            </a:r>
            <a:r>
              <a:rPr lang="en-US" sz="2200" dirty="0">
                <a:ea typeface="Calibri" panose="020F0502020204030204" pitchFamily="34" charset="0"/>
              </a:rPr>
              <a:t>) </a:t>
            </a:r>
            <a:r>
              <a:rPr lang="lv-LV" sz="2200" dirty="0">
                <a:ea typeface="Calibri" panose="020F0502020204030204" pitchFamily="34" charset="0"/>
              </a:rPr>
              <a:t>var neievērot mājas karantīnas nosacījumus un atgriezties izglītības </a:t>
            </a:r>
            <a:r>
              <a:rPr lang="lv-LV" sz="2200" dirty="0" err="1">
                <a:ea typeface="Calibri" panose="020F0502020204030204" pitchFamily="34" charset="0"/>
              </a:rPr>
              <a:t>iestād</a:t>
            </a:r>
            <a:r>
              <a:rPr lang="en-US" sz="2200" dirty="0">
                <a:ea typeface="Calibri" panose="020F0502020204030204" pitchFamily="34" charset="0"/>
              </a:rPr>
              <a:t>ē, </a:t>
            </a:r>
            <a:r>
              <a:rPr lang="lv-LV" sz="2200" dirty="0">
                <a:ea typeface="Calibri" panose="020F0502020204030204" pitchFamily="34" charset="0"/>
              </a:rPr>
              <a:t>ja tiek veikts rutīnas </a:t>
            </a:r>
            <a:r>
              <a:rPr lang="lv-LV" sz="2200" dirty="0" err="1">
                <a:ea typeface="Calibri" panose="020F0502020204030204" pitchFamily="34" charset="0"/>
              </a:rPr>
              <a:t>skrīninga</a:t>
            </a:r>
            <a:r>
              <a:rPr lang="lv-LV" sz="2200" dirty="0">
                <a:ea typeface="Calibri" panose="020F0502020204030204" pitchFamily="34" charset="0"/>
              </a:rPr>
              <a:t> tests atbilstoši Slimību profilakses un kontroles centra algoritmam, </a:t>
            </a:r>
            <a:endParaRPr lang="en-US" sz="2200" dirty="0">
              <a:ea typeface="Calibri" panose="020F0502020204030204" pitchFamily="34" charset="0"/>
            </a:endParaRPr>
          </a:p>
          <a:p>
            <a:pPr marL="342900" marR="0" lvl="0" indent="-342900" algn="just">
              <a:lnSpc>
                <a:spcPct val="105000"/>
              </a:lnSpc>
              <a:spcBef>
                <a:spcPts val="0"/>
              </a:spcBef>
              <a:spcAft>
                <a:spcPts val="0"/>
              </a:spcAft>
              <a:buFont typeface="Symbol" panose="05050102010706020507" pitchFamily="18" charset="2"/>
              <a:buChar char=""/>
            </a:pPr>
            <a:endParaRPr lang="en-US" sz="2200" dirty="0">
              <a:ea typeface="Calibri" panose="020F0502020204030204" pitchFamily="34" charset="0"/>
            </a:endParaRPr>
          </a:p>
          <a:p>
            <a:pPr marL="342900" indent="-342900" algn="just">
              <a:lnSpc>
                <a:spcPct val="105000"/>
              </a:lnSpc>
              <a:buFont typeface="Symbol" panose="05050102010706020507" pitchFamily="18" charset="2"/>
              <a:buChar char=""/>
            </a:pPr>
            <a:r>
              <a:rPr lang="lv-LV" sz="2200" dirty="0">
                <a:ea typeface="Calibri" panose="020F0502020204030204" pitchFamily="34" charset="0"/>
              </a:rPr>
              <a:t>izglītojamais pirmsskolas izglītības pakāpē var neievērot mājas karantīnas nosacījumus un atgriezties izglītības iestādē (vai klātienē saņemt bērnu uzraudzības pakalpojumu), ja ir pagājušas ne mazāk kā 10 dienas kopš pēdējā kontakta ar inficēto personu,</a:t>
            </a:r>
            <a:r>
              <a:rPr lang="en-US" sz="2200" dirty="0">
                <a:ea typeface="Calibri" panose="020F0502020204030204" pitchFamily="34" charset="0"/>
              </a:rPr>
              <a:t> </a:t>
            </a:r>
            <a:r>
              <a:rPr lang="en-US" sz="2200" dirty="0" err="1">
                <a:ea typeface="Calibri" panose="020F0502020204030204" pitchFamily="34" charset="0"/>
              </a:rPr>
              <a:t>vai</a:t>
            </a:r>
            <a:r>
              <a:rPr lang="en-US" sz="2200" dirty="0">
                <a:ea typeface="Calibri" panose="020F0502020204030204" pitchFamily="34" charset="0"/>
              </a:rPr>
              <a:t> </a:t>
            </a:r>
            <a:r>
              <a:rPr lang="en-US" sz="2200" dirty="0" err="1"/>
              <a:t>noslē</a:t>
            </a:r>
            <a:r>
              <a:rPr lang="lv-LV" sz="2200" dirty="0"/>
              <a:t>dzot</a:t>
            </a:r>
            <a:r>
              <a:rPr lang="en-US" sz="2200" dirty="0"/>
              <a:t> </a:t>
            </a:r>
            <a:r>
              <a:rPr lang="en-US" sz="2200" dirty="0" err="1"/>
              <a:t>mājas</a:t>
            </a:r>
            <a:r>
              <a:rPr lang="en-US" sz="2200" dirty="0"/>
              <a:t> </a:t>
            </a:r>
            <a:r>
              <a:rPr lang="en-US" sz="2200" dirty="0" err="1"/>
              <a:t>karantīnu</a:t>
            </a:r>
            <a:r>
              <a:rPr lang="en-US" sz="2200" dirty="0"/>
              <a:t> </a:t>
            </a:r>
            <a:r>
              <a:rPr lang="en-US" sz="2200" dirty="0" err="1"/>
              <a:t>pēc</a:t>
            </a:r>
            <a:r>
              <a:rPr lang="en-US" sz="2200" dirty="0"/>
              <a:t> Covid-19 </a:t>
            </a:r>
            <a:r>
              <a:rPr lang="en-US" sz="2200" dirty="0" err="1"/>
              <a:t>testa</a:t>
            </a:r>
            <a:r>
              <a:rPr lang="en-US" sz="2200" dirty="0"/>
              <a:t>, </a:t>
            </a:r>
            <a:r>
              <a:rPr lang="en-US" sz="2200" dirty="0" err="1"/>
              <a:t>kas</a:t>
            </a:r>
            <a:r>
              <a:rPr lang="en-US" sz="2200" dirty="0"/>
              <a:t> </a:t>
            </a:r>
            <a:r>
              <a:rPr lang="en-US" sz="2200" dirty="0" err="1"/>
              <a:t>veikts</a:t>
            </a:r>
            <a:r>
              <a:rPr lang="en-US" sz="2200" dirty="0"/>
              <a:t> ne </a:t>
            </a:r>
            <a:r>
              <a:rPr lang="en-US" sz="2200" dirty="0" err="1"/>
              <a:t>agrāk</a:t>
            </a:r>
            <a:r>
              <a:rPr lang="en-US" sz="2200" dirty="0"/>
              <a:t> </a:t>
            </a:r>
            <a:r>
              <a:rPr lang="en-US" sz="2200" dirty="0" err="1"/>
              <a:t>kā</a:t>
            </a:r>
            <a:r>
              <a:rPr lang="en-US" sz="2200" dirty="0"/>
              <a:t> </a:t>
            </a:r>
            <a:r>
              <a:rPr lang="en-US" sz="2200" dirty="0" err="1"/>
              <a:t>septītajā</a:t>
            </a:r>
            <a:r>
              <a:rPr lang="en-US" sz="2200" dirty="0"/>
              <a:t> </a:t>
            </a:r>
            <a:r>
              <a:rPr lang="en-US" sz="2200" dirty="0" err="1"/>
              <a:t>dienā</a:t>
            </a:r>
            <a:r>
              <a:rPr lang="en-US" sz="2200" dirty="0"/>
              <a:t> </a:t>
            </a:r>
            <a:r>
              <a:rPr lang="en-US" sz="2200" dirty="0" err="1"/>
              <a:t>pēc</a:t>
            </a:r>
            <a:r>
              <a:rPr lang="en-US" sz="2200" dirty="0"/>
              <a:t> </a:t>
            </a:r>
            <a:r>
              <a:rPr lang="en-US" sz="2200" dirty="0" err="1"/>
              <a:t>mājas</a:t>
            </a:r>
            <a:r>
              <a:rPr lang="en-US" sz="2200" dirty="0"/>
              <a:t> </a:t>
            </a:r>
            <a:r>
              <a:rPr lang="en-US" sz="2200" dirty="0" err="1"/>
              <a:t>karantīnas</a:t>
            </a:r>
            <a:r>
              <a:rPr lang="en-US" sz="2200" dirty="0"/>
              <a:t> </a:t>
            </a:r>
            <a:r>
              <a:rPr lang="en-US" sz="2200" dirty="0" err="1"/>
              <a:t>uzsākšanas</a:t>
            </a:r>
            <a:r>
              <a:rPr lang="en-US" sz="2200" dirty="0"/>
              <a:t>, </a:t>
            </a:r>
            <a:r>
              <a:rPr lang="en-US" sz="2200" dirty="0" err="1"/>
              <a:t>ja</a:t>
            </a:r>
            <a:r>
              <a:rPr lang="en-US" sz="2200" dirty="0"/>
              <a:t> </a:t>
            </a:r>
            <a:r>
              <a:rPr lang="en-US" sz="2200" dirty="0" err="1"/>
              <a:t>testa</a:t>
            </a:r>
            <a:r>
              <a:rPr lang="en-US" sz="2200" dirty="0"/>
              <a:t> </a:t>
            </a:r>
            <a:r>
              <a:rPr lang="en-US" sz="2200" dirty="0" err="1"/>
              <a:t>rezultāts</a:t>
            </a:r>
            <a:r>
              <a:rPr lang="en-US" sz="2200" dirty="0"/>
              <a:t> </a:t>
            </a:r>
            <a:r>
              <a:rPr lang="en-US" sz="2200" dirty="0" err="1"/>
              <a:t>ir</a:t>
            </a:r>
            <a:r>
              <a:rPr lang="en-US" sz="2200" dirty="0"/>
              <a:t> </a:t>
            </a:r>
            <a:r>
              <a:rPr lang="en-US" sz="2200" dirty="0" err="1"/>
              <a:t>negatīvs</a:t>
            </a:r>
            <a:r>
              <a:rPr lang="lv-LV" sz="2200" dirty="0"/>
              <a:t>.</a:t>
            </a:r>
            <a:endParaRPr lang="en-US" sz="22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743718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774" y="257547"/>
            <a:ext cx="8095425" cy="1142815"/>
          </a:xfrm>
        </p:spPr>
        <p:txBody>
          <a:bodyPr>
            <a:normAutofit/>
          </a:bodyPr>
          <a:lstStyle/>
          <a:p>
            <a:r>
              <a:rPr lang="en-US" sz="4000" dirty="0"/>
              <a:t>Citi </a:t>
            </a:r>
            <a:r>
              <a:rPr lang="en-US" sz="4000" dirty="0" err="1"/>
              <a:t>ierobežojumi</a:t>
            </a:r>
            <a:r>
              <a:rPr lang="en-US" sz="4000" dirty="0"/>
              <a:t> </a:t>
            </a:r>
            <a:r>
              <a:rPr lang="en-US" sz="4000" dirty="0" err="1"/>
              <a:t>saglabājas</a:t>
            </a:r>
            <a:endParaRPr lang="en-GB" sz="4000" dirty="0"/>
          </a:p>
        </p:txBody>
      </p:sp>
      <p:sp>
        <p:nvSpPr>
          <p:cNvPr id="4" name="TextBox 3"/>
          <p:cNvSpPr txBox="1"/>
          <p:nvPr/>
        </p:nvSpPr>
        <p:spPr>
          <a:xfrm>
            <a:off x="1398892" y="2061482"/>
            <a:ext cx="9875121" cy="3416320"/>
          </a:xfrm>
          <a:prstGeom prst="rect">
            <a:avLst/>
          </a:prstGeom>
          <a:noFill/>
        </p:spPr>
        <p:txBody>
          <a:bodyPr wrap="square" rtlCol="0">
            <a:spAutoFit/>
          </a:bodyPr>
          <a:lstStyle/>
          <a:p>
            <a:pPr marL="1104900" lvl="1" indent="-342900">
              <a:buFont typeface="Arial" panose="020B0604020202020204" pitchFamily="34" charset="0"/>
              <a:buChar char="•"/>
            </a:pPr>
            <a:r>
              <a:rPr lang="en-US" sz="2000" dirty="0" err="1">
                <a:ea typeface="Verdana" panose="020B0604030504040204" pitchFamily="34" charset="0"/>
              </a:rPr>
              <a:t>Lietot</a:t>
            </a:r>
            <a:r>
              <a:rPr lang="en-US" sz="2000" dirty="0">
                <a:ea typeface="Verdana" panose="020B0604030504040204" pitchFamily="34" charset="0"/>
              </a:rPr>
              <a:t> </a:t>
            </a:r>
            <a:r>
              <a:rPr lang="en-US" sz="2000" dirty="0" err="1">
                <a:ea typeface="Verdana" panose="020B0604030504040204" pitchFamily="34" charset="0"/>
              </a:rPr>
              <a:t>maskas</a:t>
            </a:r>
            <a:endParaRPr lang="en-US" sz="2000" dirty="0">
              <a:ea typeface="Verdana" panose="020B0604030504040204" pitchFamily="34" charset="0"/>
            </a:endParaRPr>
          </a:p>
          <a:p>
            <a:pPr marL="1104900" lvl="1" indent="-342900">
              <a:buFont typeface="Arial" panose="020B0604020202020204" pitchFamily="34" charset="0"/>
              <a:buChar char="•"/>
            </a:pPr>
            <a:endParaRPr lang="en-US" sz="800" dirty="0">
              <a:ea typeface="Verdana" panose="020B0604030504040204" pitchFamily="34" charset="0"/>
            </a:endParaRPr>
          </a:p>
          <a:p>
            <a:pPr marL="1104900" lvl="1" indent="-342900">
              <a:buFont typeface="Arial" panose="020B0604020202020204" pitchFamily="34" charset="0"/>
              <a:buChar char="•"/>
            </a:pPr>
            <a:r>
              <a:rPr lang="en-US" sz="2000" dirty="0" err="1">
                <a:ea typeface="Verdana" panose="020B0604030504040204" pitchFamily="34" charset="0"/>
              </a:rPr>
              <a:t>Vēdināt</a:t>
            </a:r>
            <a:r>
              <a:rPr lang="en-US" sz="2000" dirty="0">
                <a:ea typeface="Verdana" panose="020B0604030504040204" pitchFamily="34" charset="0"/>
              </a:rPr>
              <a:t> </a:t>
            </a:r>
            <a:r>
              <a:rPr lang="en-US" sz="2000" dirty="0" err="1">
                <a:ea typeface="Verdana" panose="020B0604030504040204" pitchFamily="34" charset="0"/>
              </a:rPr>
              <a:t>telpas</a:t>
            </a:r>
            <a:endParaRPr lang="en-US" sz="2000" dirty="0">
              <a:ea typeface="Verdana" panose="020B0604030504040204" pitchFamily="34" charset="0"/>
            </a:endParaRPr>
          </a:p>
          <a:p>
            <a:pPr marL="1104900" lvl="1" indent="-342900">
              <a:buFont typeface="Arial" panose="020B0604020202020204" pitchFamily="34" charset="0"/>
              <a:buChar char="•"/>
            </a:pPr>
            <a:endParaRPr lang="en-US" sz="800" dirty="0">
              <a:ea typeface="Verdana" panose="020B0604030504040204" pitchFamily="34" charset="0"/>
            </a:endParaRPr>
          </a:p>
          <a:p>
            <a:pPr marL="1104900" lvl="1" indent="-342900">
              <a:buFont typeface="Arial" panose="020B0604020202020204" pitchFamily="34" charset="0"/>
              <a:buChar char="•"/>
            </a:pPr>
            <a:r>
              <a:rPr lang="en-US" sz="2000" dirty="0">
                <a:ea typeface="Verdana" panose="020B0604030504040204" pitchFamily="34" charset="0"/>
              </a:rPr>
              <a:t>D</a:t>
            </a:r>
            <a:r>
              <a:rPr lang="lv-LV" sz="2000" dirty="0" err="1">
                <a:ea typeface="Verdana" panose="020B0604030504040204" pitchFamily="34" charset="0"/>
              </a:rPr>
              <a:t>istancē</a:t>
            </a:r>
            <a:r>
              <a:rPr lang="en-US" sz="2000" dirty="0">
                <a:ea typeface="Verdana" panose="020B0604030504040204" pitchFamily="34" charset="0"/>
              </a:rPr>
              <a:t>ties</a:t>
            </a:r>
            <a:r>
              <a:rPr lang="lv-LV" sz="2000" dirty="0">
                <a:ea typeface="Verdana" panose="020B0604030504040204" pitchFamily="34" charset="0"/>
              </a:rPr>
              <a:t> </a:t>
            </a:r>
            <a:endParaRPr lang="en-US" sz="2000" dirty="0">
              <a:ea typeface="Verdana" panose="020B0604030504040204" pitchFamily="34" charset="0"/>
            </a:endParaRPr>
          </a:p>
          <a:p>
            <a:pPr marL="1104900" lvl="1" indent="-342900">
              <a:buFont typeface="Arial" panose="020B0604020202020204" pitchFamily="34" charset="0"/>
              <a:buChar char="•"/>
            </a:pPr>
            <a:endParaRPr lang="en-US" sz="800" dirty="0">
              <a:ea typeface="Verdana" panose="020B0604030504040204" pitchFamily="34" charset="0"/>
            </a:endParaRPr>
          </a:p>
          <a:p>
            <a:pPr marL="1104900" lvl="1" indent="-342900">
              <a:buFont typeface="Arial" panose="020B0604020202020204" pitchFamily="34" charset="0"/>
              <a:buChar char="•"/>
            </a:pPr>
            <a:r>
              <a:rPr lang="en-US" sz="2000" dirty="0" err="1">
                <a:ea typeface="Verdana" panose="020B0604030504040204" pitchFamily="34" charset="0"/>
              </a:rPr>
              <a:t>Ievērto</a:t>
            </a:r>
            <a:r>
              <a:rPr lang="en-US" sz="2000" dirty="0">
                <a:ea typeface="Verdana" panose="020B0604030504040204" pitchFamily="34" charset="0"/>
              </a:rPr>
              <a:t> </a:t>
            </a:r>
            <a:r>
              <a:rPr lang="en-US" sz="2000" dirty="0" err="1">
                <a:ea typeface="Verdana" panose="020B0604030504040204" pitchFamily="34" charset="0"/>
              </a:rPr>
              <a:t>higiēnas</a:t>
            </a:r>
            <a:r>
              <a:rPr lang="en-US" sz="2000" dirty="0">
                <a:ea typeface="Verdana" panose="020B0604030504040204" pitchFamily="34" charset="0"/>
              </a:rPr>
              <a:t> </a:t>
            </a:r>
            <a:r>
              <a:rPr lang="lv-LV" sz="2000" dirty="0">
                <a:ea typeface="Verdana" panose="020B0604030504040204" pitchFamily="34" charset="0"/>
              </a:rPr>
              <a:t>prasības</a:t>
            </a:r>
            <a:endParaRPr lang="en-US" sz="2000" dirty="0">
              <a:ea typeface="Verdana" panose="020B0604030504040204" pitchFamily="34" charset="0"/>
            </a:endParaRPr>
          </a:p>
          <a:p>
            <a:pPr marL="1104900" lvl="1" indent="-342900">
              <a:buFont typeface="Arial" panose="020B0604020202020204" pitchFamily="34" charset="0"/>
              <a:buChar char="•"/>
            </a:pPr>
            <a:endParaRPr lang="en-US" sz="800" dirty="0">
              <a:ea typeface="Verdana" panose="020B0604030504040204" pitchFamily="34" charset="0"/>
            </a:endParaRPr>
          </a:p>
          <a:p>
            <a:pPr marL="1104900" lvl="1" indent="-342900">
              <a:buFont typeface="Arial" panose="020B0604020202020204" pitchFamily="34" charset="0"/>
              <a:buChar char="•"/>
            </a:pPr>
            <a:r>
              <a:rPr lang="en-US" sz="2000" dirty="0" err="1">
                <a:ea typeface="Verdana" panose="020B0604030504040204" pitchFamily="34" charset="0"/>
              </a:rPr>
              <a:t>Neapmeklēt</a:t>
            </a:r>
            <a:r>
              <a:rPr lang="en-US" sz="2000" dirty="0">
                <a:ea typeface="Verdana" panose="020B0604030504040204" pitchFamily="34" charset="0"/>
              </a:rPr>
              <a:t> </a:t>
            </a:r>
            <a:r>
              <a:rPr lang="en-US" sz="2000" dirty="0" err="1">
                <a:ea typeface="Verdana" panose="020B0604030504040204" pitchFamily="34" charset="0"/>
              </a:rPr>
              <a:t>pasākumus</a:t>
            </a:r>
            <a:endParaRPr lang="en-US" sz="2000" dirty="0">
              <a:ea typeface="Verdana" panose="020B0604030504040204" pitchFamily="34" charset="0"/>
            </a:endParaRPr>
          </a:p>
          <a:p>
            <a:pPr marL="1104900" lvl="1" indent="-342900">
              <a:buFont typeface="Arial" panose="020B0604020202020204" pitchFamily="34" charset="0"/>
              <a:buChar char="•"/>
            </a:pPr>
            <a:endParaRPr lang="en-US" sz="800" dirty="0"/>
          </a:p>
          <a:p>
            <a:pPr marL="1104900" lvl="1" indent="-342900">
              <a:buFont typeface="Arial" panose="020B0604020202020204" pitchFamily="34" charset="0"/>
              <a:buChar char="•"/>
            </a:pPr>
            <a:r>
              <a:rPr lang="en-US" sz="2000" dirty="0" err="1">
                <a:ea typeface="Verdana" panose="020B0604030504040204" pitchFamily="34" charset="0"/>
              </a:rPr>
              <a:t>Ievērot</a:t>
            </a:r>
            <a:r>
              <a:rPr lang="en-US" sz="2000" dirty="0">
                <a:ea typeface="Verdana" panose="020B0604030504040204" pitchFamily="34" charset="0"/>
              </a:rPr>
              <a:t> ī</a:t>
            </a:r>
            <a:r>
              <a:rPr lang="lv-LV" sz="2000" dirty="0" err="1">
                <a:ea typeface="Verdana" panose="020B0604030504040204" pitchFamily="34" charset="0"/>
              </a:rPr>
              <a:t>paš</a:t>
            </a:r>
            <a:r>
              <a:rPr lang="en-US" sz="2000" dirty="0">
                <a:ea typeface="Verdana" panose="020B0604030504040204" pitchFamily="34" charset="0"/>
              </a:rPr>
              <a:t>u</a:t>
            </a:r>
            <a:r>
              <a:rPr lang="lv-LV" sz="2000" dirty="0">
                <a:ea typeface="Verdana" panose="020B0604030504040204" pitchFamily="34" charset="0"/>
              </a:rPr>
              <a:t> </a:t>
            </a:r>
            <a:r>
              <a:rPr lang="lv-LV" sz="2000" dirty="0" err="1">
                <a:ea typeface="Verdana" panose="020B0604030504040204" pitchFamily="34" charset="0"/>
              </a:rPr>
              <a:t>piesardzīb</a:t>
            </a:r>
            <a:r>
              <a:rPr lang="en-US" sz="2000" dirty="0">
                <a:ea typeface="Verdana" panose="020B0604030504040204" pitchFamily="34" charset="0"/>
              </a:rPr>
              <a:t>u</a:t>
            </a:r>
            <a:r>
              <a:rPr lang="lv-LV" sz="2000" dirty="0">
                <a:ea typeface="Verdana" panose="020B0604030504040204" pitchFamily="34" charset="0"/>
              </a:rPr>
              <a:t> transportlīdzekļos</a:t>
            </a:r>
            <a:endParaRPr lang="en-US" sz="2000" dirty="0">
              <a:ea typeface="Verdana" panose="020B0604030504040204" pitchFamily="34" charset="0"/>
            </a:endParaRPr>
          </a:p>
          <a:p>
            <a:pPr marL="1104900" lvl="1" indent="-342900">
              <a:buFont typeface="Arial" panose="020B0604020202020204" pitchFamily="34" charset="0"/>
              <a:buChar char="•"/>
            </a:pPr>
            <a:endParaRPr lang="lv-LV" sz="800" dirty="0">
              <a:ea typeface="Verdana" panose="020B0604030504040204" pitchFamily="34" charset="0"/>
            </a:endParaRPr>
          </a:p>
          <a:p>
            <a:pPr marL="1104900" lvl="1" indent="-342900">
              <a:buFont typeface="Arial" panose="020B0604020202020204" pitchFamily="34" charset="0"/>
              <a:buChar char="•"/>
            </a:pPr>
            <a:r>
              <a:rPr lang="lv-LV" sz="2000" dirty="0">
                <a:ea typeface="Verdana" panose="020B0604030504040204" pitchFamily="34" charset="0"/>
              </a:rPr>
              <a:t>Izvairīties no jebkādiem kontaktiem ar riska grupām</a:t>
            </a:r>
            <a:endParaRPr lang="en-US" sz="2000" dirty="0">
              <a:ea typeface="Verdana" panose="020B0604030504040204" pitchFamily="34" charset="0"/>
            </a:endParaRPr>
          </a:p>
          <a:p>
            <a:pPr marL="1104900" lvl="1" indent="-342900">
              <a:buFont typeface="Arial" panose="020B0604020202020204" pitchFamily="34" charset="0"/>
              <a:buChar char="•"/>
            </a:pPr>
            <a:endParaRPr lang="lv-LV" sz="800" dirty="0">
              <a:ea typeface="Verdana" panose="020B0604030504040204" pitchFamily="34" charset="0"/>
            </a:endParaRPr>
          </a:p>
          <a:p>
            <a:pPr marL="1104900" lvl="1" indent="-342900">
              <a:buFont typeface="Arial" panose="020B0604020202020204" pitchFamily="34" charset="0"/>
              <a:buChar char="•"/>
            </a:pPr>
            <a:r>
              <a:rPr lang="en-US" sz="2000" dirty="0" err="1">
                <a:ea typeface="Verdana" panose="020B0604030504040204" pitchFamily="34" charset="0"/>
              </a:rPr>
              <a:t>Piedalīties</a:t>
            </a:r>
            <a:r>
              <a:rPr lang="en-US" sz="2000" dirty="0">
                <a:ea typeface="Verdana" panose="020B0604030504040204" pitchFamily="34" charset="0"/>
              </a:rPr>
              <a:t> </a:t>
            </a:r>
            <a:r>
              <a:rPr lang="lv-LV" sz="2000" dirty="0">
                <a:ea typeface="Verdana" panose="020B0604030504040204" pitchFamily="34" charset="0"/>
              </a:rPr>
              <a:t>klātienes izglītības procesā</a:t>
            </a:r>
            <a:r>
              <a:rPr lang="en-US" sz="2000" dirty="0">
                <a:ea typeface="Verdana" panose="020B0604030504040204" pitchFamily="34" charset="0"/>
              </a:rPr>
              <a:t> </a:t>
            </a:r>
            <a:r>
              <a:rPr lang="en-US" sz="2000" b="1" dirty="0" err="1">
                <a:ea typeface="Verdana" panose="020B0604030504040204" pitchFamily="34" charset="0"/>
              </a:rPr>
              <a:t>tikai</a:t>
            </a:r>
            <a:r>
              <a:rPr lang="lv-LV" sz="2000" dirty="0">
                <a:ea typeface="Verdana" panose="020B0604030504040204" pitchFamily="34" charset="0"/>
              </a:rPr>
              <a:t>, ja nav saslimšanas simptomu</a:t>
            </a:r>
            <a:endParaRPr lang="en-GB" sz="2000" dirty="0">
              <a:ea typeface="Verdana" panose="020B0604030504040204" pitchFamily="34" charset="0"/>
            </a:endParaRPr>
          </a:p>
        </p:txBody>
      </p:sp>
      <p:sp>
        <p:nvSpPr>
          <p:cNvPr id="3" name="TextBox 2"/>
          <p:cNvSpPr txBox="1"/>
          <p:nvPr/>
        </p:nvSpPr>
        <p:spPr>
          <a:xfrm>
            <a:off x="1624404" y="5772291"/>
            <a:ext cx="8349978" cy="461665"/>
          </a:xfrm>
          <a:prstGeom prst="rect">
            <a:avLst/>
          </a:prstGeom>
          <a:noFill/>
        </p:spPr>
        <p:txBody>
          <a:bodyPr wrap="none" rtlCol="0">
            <a:spAutoFit/>
          </a:bodyPr>
          <a:lstStyle/>
          <a:p>
            <a:r>
              <a:rPr lang="en-US" sz="2400" dirty="0" err="1">
                <a:ea typeface="Verdana" panose="020B0604030504040204" pitchFamily="34" charset="0"/>
              </a:rPr>
              <a:t>Izolācijas</a:t>
            </a:r>
            <a:r>
              <a:rPr lang="en-US" sz="2400" dirty="0">
                <a:ea typeface="Verdana" panose="020B0604030504040204" pitchFamily="34" charset="0"/>
              </a:rPr>
              <a:t> </a:t>
            </a:r>
            <a:r>
              <a:rPr lang="en-US" sz="2400" dirty="0" err="1">
                <a:ea typeface="Verdana" panose="020B0604030504040204" pitchFamily="34" charset="0"/>
              </a:rPr>
              <a:t>nosacījumu</a:t>
            </a:r>
            <a:r>
              <a:rPr lang="en-US" sz="2400" dirty="0">
                <a:ea typeface="Verdana" panose="020B0604030504040204" pitchFamily="34" charset="0"/>
              </a:rPr>
              <a:t> </a:t>
            </a:r>
            <a:r>
              <a:rPr lang="en-US" sz="2400" dirty="0" err="1">
                <a:ea typeface="Verdana" panose="020B0604030504040204" pitchFamily="34" charset="0"/>
              </a:rPr>
              <a:t>ievērošanas</a:t>
            </a:r>
            <a:r>
              <a:rPr lang="en-US" sz="2400" dirty="0">
                <a:ea typeface="Verdana" panose="020B0604030504040204" pitchFamily="34" charset="0"/>
              </a:rPr>
              <a:t> </a:t>
            </a:r>
            <a:r>
              <a:rPr lang="en-US" sz="2400" dirty="0" err="1">
                <a:ea typeface="Verdana" panose="020B0604030504040204" pitchFamily="34" charset="0"/>
              </a:rPr>
              <a:t>kārtība</a:t>
            </a:r>
            <a:r>
              <a:rPr lang="en-US" sz="2400" dirty="0">
                <a:ea typeface="Verdana" panose="020B0604030504040204" pitchFamily="34" charset="0"/>
              </a:rPr>
              <a:t> </a:t>
            </a:r>
            <a:r>
              <a:rPr lang="en-US" sz="2400" dirty="0" err="1">
                <a:ea typeface="Verdana" panose="020B0604030504040204" pitchFamily="34" charset="0"/>
              </a:rPr>
              <a:t>slimojošajiem</a:t>
            </a:r>
            <a:r>
              <a:rPr lang="en-US" sz="2400" dirty="0">
                <a:ea typeface="Verdana" panose="020B0604030504040204" pitchFamily="34" charset="0"/>
              </a:rPr>
              <a:t> </a:t>
            </a:r>
            <a:r>
              <a:rPr lang="en-US" sz="2400" dirty="0" err="1">
                <a:ea typeface="Verdana" panose="020B0604030504040204" pitchFamily="34" charset="0"/>
              </a:rPr>
              <a:t>nemainās</a:t>
            </a:r>
            <a:endParaRPr lang="en-US" sz="2400" dirty="0">
              <a:ea typeface="Verdana" panose="020B0604030504040204" pitchFamily="34" charset="0"/>
            </a:endParaRPr>
          </a:p>
        </p:txBody>
      </p:sp>
    </p:spTree>
    <p:extLst>
      <p:ext uri="{BB962C8B-B14F-4D97-AF65-F5344CB8AC3E}">
        <p14:creationId xmlns:p14="http://schemas.microsoft.com/office/powerpoint/2010/main" val="84616784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Custom 21">
      <a:dk1>
        <a:srgbClr val="664690"/>
      </a:dk1>
      <a:lt1>
        <a:srgbClr val="FFFFFF"/>
      </a:lt1>
      <a:dk2>
        <a:srgbClr val="664690"/>
      </a:dk2>
      <a:lt2>
        <a:srgbClr val="FFFFFF"/>
      </a:lt2>
      <a:accent1>
        <a:srgbClr val="664690"/>
      </a:accent1>
      <a:accent2>
        <a:srgbClr val="856CA6"/>
      </a:accent2>
      <a:accent3>
        <a:srgbClr val="A391BC"/>
      </a:accent3>
      <a:accent4>
        <a:srgbClr val="C2B5D3"/>
      </a:accent4>
      <a:accent5>
        <a:srgbClr val="E0DAE9"/>
      </a:accent5>
      <a:accent6>
        <a:srgbClr val="EFECF3"/>
      </a:accent6>
      <a:hlink>
        <a:srgbClr val="442583"/>
      </a:hlink>
      <a:folHlink>
        <a:srgbClr val="66469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35132</TotalTime>
  <Words>603</Words>
  <Application>Microsoft Office PowerPoint</Application>
  <PresentationFormat>Widescreen</PresentationFormat>
  <Paragraphs>66</Paragraphs>
  <Slides>8</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8</vt:i4>
      </vt:variant>
    </vt:vector>
  </HeadingPairs>
  <TitlesOfParts>
    <vt:vector size="18" baseType="lpstr">
      <vt:lpstr>Arial</vt:lpstr>
      <vt:lpstr>Calibri</vt:lpstr>
      <vt:lpstr>Calibri Light</vt:lpstr>
      <vt:lpstr>Symbol</vt:lpstr>
      <vt:lpstr>Trebuchet MS</vt:lpstr>
      <vt:lpstr>Verdana</vt:lpstr>
      <vt:lpstr>wf_segoe-ui_normal</vt:lpstr>
      <vt:lpstr>Wingdings</vt:lpstr>
      <vt:lpstr>1_Office Theme</vt:lpstr>
      <vt:lpstr>Office Theme</vt:lpstr>
      <vt:lpstr>Izmaiņas saistībā ar kontaktpersonu   mājas karantīnu</vt:lpstr>
      <vt:lpstr>Izmaiņas saistībā ar kontaktpersonu mājas karantīnu</vt:lpstr>
      <vt:lpstr>Darbinieki - kontaktpersonas</vt:lpstr>
      <vt:lpstr>Izglītojamie - kontaktpersonas</vt:lpstr>
      <vt:lpstr>Izglītojamie - kontaktpersonas</vt:lpstr>
      <vt:lpstr>Ja ir pozitīvs laboratorijas (kociņu) apvienotais klases/grupas  paraugs</vt:lpstr>
      <vt:lpstr>kontaktpersona - bērns dzīvo vienā mājsaimniecībā ar inficēto personu</vt:lpstr>
      <vt:lpstr>Citi ierobežojumi saglabājas</vt:lpstr>
    </vt:vector>
  </TitlesOfParts>
  <Company>Izgl'itibas un zinatnes ministrija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Darba kārtībā</dc:title>
  <dc:creator>Dace Kalsone</dc:creator>
  <cp:lastModifiedBy>Jānis Aizpors</cp:lastModifiedBy>
  <cp:revision>229</cp:revision>
  <dcterms:created xsi:type="dcterms:W3CDTF">2021-04-07T09:43:39Z</dcterms:created>
  <dcterms:modified xsi:type="dcterms:W3CDTF">2022-02-11T11:57:28Z</dcterms:modified>
</cp:coreProperties>
</file>