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omments/modernComment_129_90BB71E4.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 id="2147483683" r:id="rId2"/>
  </p:sldMasterIdLst>
  <p:notesMasterIdLst>
    <p:notesMasterId r:id="rId11"/>
  </p:notesMasterIdLst>
  <p:sldIdLst>
    <p:sldId id="289" r:id="rId3"/>
    <p:sldId id="284" r:id="rId4"/>
    <p:sldId id="297" r:id="rId5"/>
    <p:sldId id="298" r:id="rId6"/>
    <p:sldId id="299" r:id="rId7"/>
    <p:sldId id="292" r:id="rId8"/>
    <p:sldId id="294" r:id="rId9"/>
    <p:sldId id="293" r:id="rId1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AE4842-982D-D7F7-663B-B7F2146A17B4}" name="Sintija Gulbe" initials="SG" userId="S::sintija.gulbe@vm.gov.lv::f8605df6-3b6c-494a-831a-5b482e0d887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ezināms lietotājs" initial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370" y="7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omments/modernComment_129_90BB71E4.xml><?xml version="1.0" encoding="utf-8"?>
<p188:cmLst xmlns:a="http://schemas.openxmlformats.org/drawingml/2006/main" xmlns:r="http://schemas.openxmlformats.org/officeDocument/2006/relationships" xmlns:p188="http://schemas.microsoft.com/office/powerpoint/2018/8/main">
  <p188:cm id="{CD0A0023-D19D-4C4F-8F9D-137DE932679E}" authorId="{BAAE4842-982D-D7F7-663B-B7F2146A17B4}" created="2022-02-11T09:14:26.137">
    <ac:txMkLst xmlns:ac="http://schemas.microsoft.com/office/drawing/2013/main/command">
      <pc:docMk xmlns:pc="http://schemas.microsoft.com/office/powerpoint/2013/main/command"/>
      <pc:sldMk xmlns:pc="http://schemas.microsoft.com/office/powerpoint/2013/main/command" cId="2428203492" sldId="297"/>
      <ac:spMk id="4" creationId="{00000000-0000-0000-0000-000000000000}"/>
      <ac:txMk cp="298" len="21">
        <ac:context len="764" hash="476243466"/>
      </ac:txMk>
    </ac:txMkLst>
    <p188:pos x="8557126" y="2138429"/>
    <p188:txBody>
      <a:bodyPr/>
      <a:lstStyle/>
      <a:p>
        <a:r>
          <a:rPr lang="lv-LV"/>
          <a:t>šeit būtu jāraksta "pēc pēdējā kontakta"</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7F9028-54ED-4E69-90A2-C963E4C02305}" type="datetimeFigureOut">
              <a:rPr lang="lv-LV" smtClean="0"/>
              <a:t>11.02.2022</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CFA98A-8BD0-4CDA-9F15-B615C4AC6A8F}" type="slidenum">
              <a:rPr lang="lv-LV" smtClean="0"/>
              <a:t>‹#›</a:t>
            </a:fld>
            <a:endParaRPr lang="lv-LV"/>
          </a:p>
        </p:txBody>
      </p:sp>
    </p:spTree>
    <p:extLst>
      <p:ext uri="{BB962C8B-B14F-4D97-AF65-F5344CB8AC3E}">
        <p14:creationId xmlns:p14="http://schemas.microsoft.com/office/powerpoint/2010/main" val="2244061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notes"/>
          <p:cNvSpPr txBox="1">
            <a:spLocks noGrp="1"/>
          </p:cNvSpPr>
          <p:nvPr>
            <p:ph type="body" idx="1"/>
          </p:nvPr>
        </p:nvSpPr>
        <p:spPr>
          <a:xfrm>
            <a:off x="666909" y="4693920"/>
            <a:ext cx="5335270" cy="384048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1:notes"/>
          <p:cNvSpPr>
            <a:spLocks noGrp="1" noRot="1" noChangeAspect="1"/>
          </p:cNvSpPr>
          <p:nvPr>
            <p:ph type="sldImg" idx="2"/>
          </p:nvPr>
        </p:nvSpPr>
        <p:spPr>
          <a:xfrm>
            <a:off x="407988" y="1219200"/>
            <a:ext cx="5853112" cy="32924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6952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6F9D8AC-AD5C-460F-BB94-72A0C5D872A8}"/>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 xmlns:a16="http://schemas.microsoft.com/office/drawing/2014/main" id="{82F7E989-8DCD-4516-BC62-EF044315BEEE}"/>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 xmlns:a16="http://schemas.microsoft.com/office/drawing/2014/main" id="{28A8F2DD-2876-4CFF-81D7-AF4116082D4F}"/>
              </a:ext>
            </a:extLst>
          </p:cNvPr>
          <p:cNvSpPr txBox="1">
            <a:spLocks noGrp="1"/>
          </p:cNvSpPr>
          <p:nvPr>
            <p:ph type="dt" sz="half" idx="7"/>
          </p:nvPr>
        </p:nvSpPr>
        <p:spPr/>
        <p:txBody>
          <a:bodyPr/>
          <a:lstStyle>
            <a:lvl1pPr>
              <a:defRPr/>
            </a:lvl1pPr>
          </a:lstStyle>
          <a:p>
            <a:fld id="{CBE52A9E-3F3F-4BE5-9447-A8B7B77A6603}" type="datetime1">
              <a:rPr lang="lv-LV"/>
              <a:pPr/>
              <a:t>11.02.2022</a:t>
            </a:fld>
            <a:endParaRPr/>
          </a:p>
        </p:txBody>
      </p:sp>
      <p:sp>
        <p:nvSpPr>
          <p:cNvPr id="5" name="Footer Placeholder 4">
            <a:extLst>
              <a:ext uri="{FF2B5EF4-FFF2-40B4-BE49-F238E27FC236}">
                <a16:creationId xmlns="" xmlns:a16="http://schemas.microsoft.com/office/drawing/2014/main" id="{90936FF4-8363-4AD6-BF06-837CD915DFBA}"/>
              </a:ext>
            </a:extLst>
          </p:cNvPr>
          <p:cNvSpPr txBox="1">
            <a:spLocks noGrp="1"/>
          </p:cNvSpPr>
          <p:nvPr>
            <p:ph type="ftr" sz="quarter" idx="9"/>
          </p:nvPr>
        </p:nvSpPr>
        <p:spPr/>
        <p:txBody>
          <a:bodyPr/>
          <a:lstStyle>
            <a:lvl1pPr>
              <a:defRPr/>
            </a:lvl1pPr>
          </a:lstStyle>
          <a:p>
            <a:endParaRPr/>
          </a:p>
        </p:txBody>
      </p:sp>
      <p:sp>
        <p:nvSpPr>
          <p:cNvPr id="6" name="Slide Number Placeholder 5">
            <a:extLst>
              <a:ext uri="{FF2B5EF4-FFF2-40B4-BE49-F238E27FC236}">
                <a16:creationId xmlns="" xmlns:a16="http://schemas.microsoft.com/office/drawing/2014/main" id="{E1F0B66C-2C30-4DE3-9A93-419864FBF89A}"/>
              </a:ext>
            </a:extLst>
          </p:cNvPr>
          <p:cNvSpPr txBox="1">
            <a:spLocks noGrp="1"/>
          </p:cNvSpPr>
          <p:nvPr>
            <p:ph type="sldNum" sz="quarter" idx="8"/>
          </p:nvPr>
        </p:nvSpPr>
        <p:spPr/>
        <p:txBody>
          <a:bodyPr/>
          <a:lstStyle>
            <a:lvl1pPr>
              <a:defRPr/>
            </a:lvl1pPr>
          </a:lstStyle>
          <a:p>
            <a:fld id="{6A917F77-B10C-4891-8C0A-4E25F6318A08}" type="slidenum">
              <a:rPr/>
              <a:pPr/>
              <a:t>‹#›</a:t>
            </a:fld>
            <a:endParaRPr/>
          </a:p>
        </p:txBody>
      </p:sp>
    </p:spTree>
    <p:extLst>
      <p:ext uri="{BB962C8B-B14F-4D97-AF65-F5344CB8AC3E}">
        <p14:creationId xmlns:p14="http://schemas.microsoft.com/office/powerpoint/2010/main" val="353169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84BCFA-D5CB-4D11-B43B-55F773E4964B}"/>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 xmlns:a16="http://schemas.microsoft.com/office/drawing/2014/main" id="{075F8203-5566-45AC-9AC6-7F70FA4312B0}"/>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80B6B264-0813-400D-918D-832D97C0BC1E}"/>
              </a:ext>
            </a:extLst>
          </p:cNvPr>
          <p:cNvSpPr txBox="1">
            <a:spLocks noGrp="1"/>
          </p:cNvSpPr>
          <p:nvPr>
            <p:ph type="dt" sz="half" idx="7"/>
          </p:nvPr>
        </p:nvSpPr>
        <p:spPr/>
        <p:txBody>
          <a:bodyPr/>
          <a:lstStyle>
            <a:lvl1pPr>
              <a:defRPr/>
            </a:lvl1pPr>
          </a:lstStyle>
          <a:p>
            <a:fld id="{5D8E0DC8-D859-4B92-ADC6-E6AE38EA0E5C}" type="datetime1">
              <a:rPr lang="lv-LV"/>
              <a:pPr/>
              <a:t>11.02.2022</a:t>
            </a:fld>
            <a:endParaRPr/>
          </a:p>
        </p:txBody>
      </p:sp>
      <p:sp>
        <p:nvSpPr>
          <p:cNvPr id="5" name="Footer Placeholder 4">
            <a:extLst>
              <a:ext uri="{FF2B5EF4-FFF2-40B4-BE49-F238E27FC236}">
                <a16:creationId xmlns="" xmlns:a16="http://schemas.microsoft.com/office/drawing/2014/main" id="{E589C408-1F8E-496F-9A6E-F63912EBB84D}"/>
              </a:ext>
            </a:extLst>
          </p:cNvPr>
          <p:cNvSpPr txBox="1">
            <a:spLocks noGrp="1"/>
          </p:cNvSpPr>
          <p:nvPr>
            <p:ph type="ftr" sz="quarter" idx="9"/>
          </p:nvPr>
        </p:nvSpPr>
        <p:spPr/>
        <p:txBody>
          <a:bodyPr/>
          <a:lstStyle>
            <a:lvl1pPr>
              <a:defRPr/>
            </a:lvl1pPr>
          </a:lstStyle>
          <a:p>
            <a:endParaRPr/>
          </a:p>
        </p:txBody>
      </p:sp>
      <p:sp>
        <p:nvSpPr>
          <p:cNvPr id="6" name="Slide Number Placeholder 5">
            <a:extLst>
              <a:ext uri="{FF2B5EF4-FFF2-40B4-BE49-F238E27FC236}">
                <a16:creationId xmlns="" xmlns:a16="http://schemas.microsoft.com/office/drawing/2014/main" id="{9E306A49-9508-46FE-9B58-3A170C4B9441}"/>
              </a:ext>
            </a:extLst>
          </p:cNvPr>
          <p:cNvSpPr txBox="1">
            <a:spLocks noGrp="1"/>
          </p:cNvSpPr>
          <p:nvPr>
            <p:ph type="sldNum" sz="quarter" idx="8"/>
          </p:nvPr>
        </p:nvSpPr>
        <p:spPr/>
        <p:txBody>
          <a:bodyPr/>
          <a:lstStyle>
            <a:lvl1pPr>
              <a:defRPr/>
            </a:lvl1pPr>
          </a:lstStyle>
          <a:p>
            <a:fld id="{169CED2A-55E3-42E8-9210-AB466B09EEB3}" type="slidenum">
              <a:rPr/>
              <a:pPr/>
              <a:t>‹#›</a:t>
            </a:fld>
            <a:endParaRPr/>
          </a:p>
        </p:txBody>
      </p:sp>
    </p:spTree>
    <p:extLst>
      <p:ext uri="{BB962C8B-B14F-4D97-AF65-F5344CB8AC3E}">
        <p14:creationId xmlns:p14="http://schemas.microsoft.com/office/powerpoint/2010/main" val="706813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ADD2EB85-A0B5-4872-BEBC-B174FF6DF694}"/>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 xmlns:a16="http://schemas.microsoft.com/office/drawing/2014/main" id="{BA62547E-C26D-4FCA-A98B-B8A787CCD6EF}"/>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6E8FC531-8415-47D8-BA1F-4C205B799459}"/>
              </a:ext>
            </a:extLst>
          </p:cNvPr>
          <p:cNvSpPr txBox="1">
            <a:spLocks noGrp="1"/>
          </p:cNvSpPr>
          <p:nvPr>
            <p:ph type="dt" sz="half" idx="7"/>
          </p:nvPr>
        </p:nvSpPr>
        <p:spPr/>
        <p:txBody>
          <a:bodyPr/>
          <a:lstStyle>
            <a:lvl1pPr>
              <a:defRPr/>
            </a:lvl1pPr>
          </a:lstStyle>
          <a:p>
            <a:fld id="{7DEC399B-AE35-4BB7-B713-50D6F1800970}" type="datetime1">
              <a:rPr lang="lv-LV"/>
              <a:pPr/>
              <a:t>11.02.2022</a:t>
            </a:fld>
            <a:endParaRPr/>
          </a:p>
        </p:txBody>
      </p:sp>
      <p:sp>
        <p:nvSpPr>
          <p:cNvPr id="5" name="Footer Placeholder 4">
            <a:extLst>
              <a:ext uri="{FF2B5EF4-FFF2-40B4-BE49-F238E27FC236}">
                <a16:creationId xmlns="" xmlns:a16="http://schemas.microsoft.com/office/drawing/2014/main" id="{13B01707-3E6E-40EF-BEAA-7643A991F730}"/>
              </a:ext>
            </a:extLst>
          </p:cNvPr>
          <p:cNvSpPr txBox="1">
            <a:spLocks noGrp="1"/>
          </p:cNvSpPr>
          <p:nvPr>
            <p:ph type="ftr" sz="quarter" idx="9"/>
          </p:nvPr>
        </p:nvSpPr>
        <p:spPr/>
        <p:txBody>
          <a:bodyPr/>
          <a:lstStyle>
            <a:lvl1pPr>
              <a:defRPr/>
            </a:lvl1pPr>
          </a:lstStyle>
          <a:p>
            <a:endParaRPr/>
          </a:p>
        </p:txBody>
      </p:sp>
      <p:sp>
        <p:nvSpPr>
          <p:cNvPr id="6" name="Slide Number Placeholder 5">
            <a:extLst>
              <a:ext uri="{FF2B5EF4-FFF2-40B4-BE49-F238E27FC236}">
                <a16:creationId xmlns="" xmlns:a16="http://schemas.microsoft.com/office/drawing/2014/main" id="{AA358B28-1F86-4885-A381-0FA9B756366B}"/>
              </a:ext>
            </a:extLst>
          </p:cNvPr>
          <p:cNvSpPr txBox="1">
            <a:spLocks noGrp="1"/>
          </p:cNvSpPr>
          <p:nvPr>
            <p:ph type="sldNum" sz="quarter" idx="8"/>
          </p:nvPr>
        </p:nvSpPr>
        <p:spPr/>
        <p:txBody>
          <a:bodyPr/>
          <a:lstStyle>
            <a:lvl1pPr>
              <a:defRPr/>
            </a:lvl1pPr>
          </a:lstStyle>
          <a:p>
            <a:fld id="{10A7A938-53D0-4059-AA96-51870F31DE6C}" type="slidenum">
              <a:rPr/>
              <a:pPr/>
              <a:t>‹#›</a:t>
            </a:fld>
            <a:endParaRPr/>
          </a:p>
        </p:txBody>
      </p:sp>
    </p:spTree>
    <p:extLst>
      <p:ext uri="{BB962C8B-B14F-4D97-AF65-F5344CB8AC3E}">
        <p14:creationId xmlns:p14="http://schemas.microsoft.com/office/powerpoint/2010/main" val="2035114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header">
  <p:cSld name="header">
    <p:spTree>
      <p:nvGrpSpPr>
        <p:cNvPr id="1" name="Shape 181"/>
        <p:cNvGrpSpPr/>
        <p:nvPr/>
      </p:nvGrpSpPr>
      <p:grpSpPr>
        <a:xfrm>
          <a:off x="0" y="0"/>
          <a:ext cx="0" cy="0"/>
          <a:chOff x="0" y="0"/>
          <a:chExt cx="0" cy="0"/>
        </a:xfrm>
      </p:grpSpPr>
      <p:sp>
        <p:nvSpPr>
          <p:cNvPr id="183" name="Google Shape;183;p24"/>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5" name="Google Shape;185;p24"/>
          <p:cNvSpPr/>
          <p:nvPr/>
        </p:nvSpPr>
        <p:spPr>
          <a:xfrm>
            <a:off x="0" y="1"/>
            <a:ext cx="12192000" cy="1658471"/>
          </a:xfrm>
          <a:prstGeom prst="rect">
            <a:avLst/>
          </a:prstGeom>
          <a:solidFill>
            <a:srgbClr val="664790"/>
          </a:solidFill>
          <a:ln>
            <a:noFill/>
          </a:ln>
        </p:spPr>
        <p:txBody>
          <a:bodyPr spcFirstLastPara="1" wrap="square" lIns="91425" tIns="45700" rIns="91425" bIns="45700" anchor="ctr" anchorCtr="0">
            <a:noAutofit/>
          </a:bodyPr>
          <a:lstStyle/>
          <a:p>
            <a:pPr algn="ctr"/>
            <a:endParaRPr>
              <a:solidFill>
                <a:prstClr val="white"/>
              </a:solidFill>
              <a:latin typeface="Trebuchet MS"/>
              <a:ea typeface="Trebuchet MS"/>
              <a:cs typeface="Trebuchet MS"/>
              <a:sym typeface="Trebuchet MS"/>
            </a:endParaRPr>
          </a:p>
        </p:txBody>
      </p:sp>
      <p:sp>
        <p:nvSpPr>
          <p:cNvPr id="186" name="Google Shape;186;p24"/>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chemeClr val="lt1"/>
              </a:buClr>
              <a:buSzPts val="2200"/>
              <a:buFont typeface="Verdana"/>
              <a:buNone/>
              <a:defRPr sz="22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 name="Google Shape;184;p24"/>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baseline="0">
                <a:solidFill>
                  <a:schemeClr val="accent6">
                    <a:lumMod val="25000"/>
                  </a:schemeClr>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solidFill>
                  <a:srgbClr val="70AD47">
                    <a:lumMod val="25000"/>
                  </a:srgbClr>
                </a:solidFill>
              </a:rPr>
              <a:pPr/>
              <a:t>‹#›</a:t>
            </a:fld>
            <a:endParaRPr lang="lv-LV" dirty="0">
              <a:solidFill>
                <a:srgbClr val="70AD47">
                  <a:lumMod val="25000"/>
                </a:srgbClr>
              </a:solidFill>
            </a:endParaRPr>
          </a:p>
        </p:txBody>
      </p:sp>
    </p:spTree>
    <p:extLst>
      <p:ext uri="{BB962C8B-B14F-4D97-AF65-F5344CB8AC3E}">
        <p14:creationId xmlns:p14="http://schemas.microsoft.com/office/powerpoint/2010/main" val="3408758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algn="ctr">
              <a:buClr>
                <a:srgbClr val="000000"/>
              </a:buClr>
              <a:buFont typeface="Arial"/>
              <a:buNone/>
            </a:pPr>
            <a:endParaRPr kern="0">
              <a:solidFill>
                <a:srgbClr val="FFFFFF"/>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607291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ext 3">
  <p:cSld name="text 3">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616774" y="681038"/>
            <a:ext cx="5938219" cy="755482"/>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rgbClr val="664790"/>
              </a:buClr>
              <a:buSzPts val="2400"/>
              <a:buFont typeface="Verdana"/>
              <a:buNone/>
              <a:defRPr sz="2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25"/>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algn="ctr">
              <a:buClr>
                <a:srgbClr val="000000"/>
              </a:buClr>
              <a:buFont typeface="Arial"/>
              <a:buNone/>
            </a:pPr>
            <a:endParaRPr kern="0">
              <a:solidFill>
                <a:srgbClr val="FFFFFF"/>
              </a:solidFill>
              <a:latin typeface="Trebuchet MS"/>
              <a:ea typeface="Trebuchet MS"/>
              <a:cs typeface="Trebuchet MS"/>
              <a:sym typeface="Trebuchet MS"/>
            </a:endParaRPr>
          </a:p>
        </p:txBody>
      </p:sp>
      <p:sp>
        <p:nvSpPr>
          <p:cNvPr id="186" name="Google Shape;186;p25"/>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5"/>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pPr>
              <a:buClr>
                <a:srgbClr val="000000"/>
              </a:buClr>
              <a:buFont typeface="Arial"/>
              <a:buNone/>
            </a:pPr>
            <a:fld id="{00000000-1234-1234-1234-123412341234}" type="slidenum">
              <a:rPr lang="lv-LV" kern="0" smtClean="0">
                <a:solidFill>
                  <a:srgbClr val="FFFFFF"/>
                </a:solidFill>
              </a:rPr>
              <a:pPr>
                <a:buClr>
                  <a:srgbClr val="000000"/>
                </a:buClr>
                <a:buFont typeface="Arial"/>
                <a:buNone/>
              </a:pPr>
              <a:t>‹#›</a:t>
            </a:fld>
            <a:endParaRPr lang="lv-LV" kern="0">
              <a:solidFill>
                <a:srgbClr val="FFFFFF"/>
              </a:solidFill>
            </a:endParaRPr>
          </a:p>
        </p:txBody>
      </p:sp>
      <p:sp>
        <p:nvSpPr>
          <p:cNvPr id="188" name="Google Shape;188;p25"/>
          <p:cNvSpPr txBox="1">
            <a:spLocks noGrp="1"/>
          </p:cNvSpPr>
          <p:nvPr>
            <p:ph type="body" idx="1"/>
          </p:nvPr>
        </p:nvSpPr>
        <p:spPr>
          <a:xfrm>
            <a:off x="616775" y="1845946"/>
            <a:ext cx="10929767" cy="4199852"/>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445525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89"/>
        <p:cNvGrpSpPr/>
        <p:nvPr/>
      </p:nvGrpSpPr>
      <p:grpSpPr>
        <a:xfrm>
          <a:off x="0" y="0"/>
          <a:ext cx="0" cy="0"/>
          <a:chOff x="0" y="0"/>
          <a:chExt cx="0" cy="0"/>
        </a:xfrm>
      </p:grpSpPr>
      <p:sp>
        <p:nvSpPr>
          <p:cNvPr id="190" name="Google Shape;190;p26"/>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algn="ctr">
              <a:buClr>
                <a:srgbClr val="000000"/>
              </a:buClr>
              <a:buFont typeface="Arial"/>
              <a:buNone/>
            </a:pPr>
            <a:endParaRPr kern="0">
              <a:solidFill>
                <a:srgbClr val="FFFFFF"/>
              </a:solidFill>
              <a:latin typeface="Trebuchet MS"/>
              <a:ea typeface="Trebuchet MS"/>
              <a:cs typeface="Trebuchet MS"/>
              <a:sym typeface="Trebuchet MS"/>
            </a:endParaRPr>
          </a:p>
        </p:txBody>
      </p:sp>
      <p:sp>
        <p:nvSpPr>
          <p:cNvPr id="191" name="Google Shape;191;p26"/>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2" name="Google Shape;192;p26"/>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Trebuchet MS"/>
                <a:ea typeface="Trebuchet MS"/>
                <a:cs typeface="Trebuchet MS"/>
                <a:sym typeface="Trebuchet MS"/>
              </a:defRPr>
            </a:lvl1pPr>
            <a:lvl2pPr marL="0" marR="0" lvl="1" indent="0" algn="ctr" rtl="0">
              <a:spcBef>
                <a:spcPts val="0"/>
              </a:spcBef>
              <a:buNone/>
              <a:defRPr sz="800">
                <a:solidFill>
                  <a:schemeClr val="lt1"/>
                </a:solidFill>
                <a:latin typeface="Trebuchet MS"/>
                <a:ea typeface="Trebuchet MS"/>
                <a:cs typeface="Trebuchet MS"/>
                <a:sym typeface="Trebuchet MS"/>
              </a:defRPr>
            </a:lvl2pPr>
            <a:lvl3pPr marL="0" marR="0" lvl="2" indent="0" algn="ctr" rtl="0">
              <a:spcBef>
                <a:spcPts val="0"/>
              </a:spcBef>
              <a:buNone/>
              <a:defRPr sz="800">
                <a:solidFill>
                  <a:schemeClr val="lt1"/>
                </a:solidFill>
                <a:latin typeface="Trebuchet MS"/>
                <a:ea typeface="Trebuchet MS"/>
                <a:cs typeface="Trebuchet MS"/>
                <a:sym typeface="Trebuchet MS"/>
              </a:defRPr>
            </a:lvl3pPr>
            <a:lvl4pPr marL="0" marR="0" lvl="3" indent="0" algn="ctr" rtl="0">
              <a:spcBef>
                <a:spcPts val="0"/>
              </a:spcBef>
              <a:buNone/>
              <a:defRPr sz="800">
                <a:solidFill>
                  <a:schemeClr val="lt1"/>
                </a:solidFill>
                <a:latin typeface="Trebuchet MS"/>
                <a:ea typeface="Trebuchet MS"/>
                <a:cs typeface="Trebuchet MS"/>
                <a:sym typeface="Trebuchet MS"/>
              </a:defRPr>
            </a:lvl4pPr>
            <a:lvl5pPr marL="0" marR="0" lvl="4" indent="0" algn="ctr" rtl="0">
              <a:spcBef>
                <a:spcPts val="0"/>
              </a:spcBef>
              <a:buNone/>
              <a:defRPr sz="800">
                <a:solidFill>
                  <a:schemeClr val="lt1"/>
                </a:solidFill>
                <a:latin typeface="Trebuchet MS"/>
                <a:ea typeface="Trebuchet MS"/>
                <a:cs typeface="Trebuchet MS"/>
                <a:sym typeface="Trebuchet MS"/>
              </a:defRPr>
            </a:lvl5pPr>
            <a:lvl6pPr marL="0" marR="0" lvl="5" indent="0" algn="ctr" rtl="0">
              <a:spcBef>
                <a:spcPts val="0"/>
              </a:spcBef>
              <a:buNone/>
              <a:defRPr sz="800">
                <a:solidFill>
                  <a:schemeClr val="lt1"/>
                </a:solidFill>
                <a:latin typeface="Trebuchet MS"/>
                <a:ea typeface="Trebuchet MS"/>
                <a:cs typeface="Trebuchet MS"/>
                <a:sym typeface="Trebuchet MS"/>
              </a:defRPr>
            </a:lvl6pPr>
            <a:lvl7pPr marL="0" marR="0" lvl="6" indent="0" algn="ctr" rtl="0">
              <a:spcBef>
                <a:spcPts val="0"/>
              </a:spcBef>
              <a:buNone/>
              <a:defRPr sz="800">
                <a:solidFill>
                  <a:schemeClr val="lt1"/>
                </a:solidFill>
                <a:latin typeface="Trebuchet MS"/>
                <a:ea typeface="Trebuchet MS"/>
                <a:cs typeface="Trebuchet MS"/>
                <a:sym typeface="Trebuchet MS"/>
              </a:defRPr>
            </a:lvl7pPr>
            <a:lvl8pPr marL="0" marR="0" lvl="7" indent="0" algn="ctr" rtl="0">
              <a:spcBef>
                <a:spcPts val="0"/>
              </a:spcBef>
              <a:buNone/>
              <a:defRPr sz="800">
                <a:solidFill>
                  <a:schemeClr val="lt1"/>
                </a:solidFill>
                <a:latin typeface="Trebuchet MS"/>
                <a:ea typeface="Trebuchet MS"/>
                <a:cs typeface="Trebuchet MS"/>
                <a:sym typeface="Trebuchet MS"/>
              </a:defRPr>
            </a:lvl8pPr>
            <a:lvl9pPr marL="0" marR="0" lvl="8" indent="0" algn="ctr" rtl="0">
              <a:spcBef>
                <a:spcPts val="0"/>
              </a:spcBef>
              <a:buNone/>
              <a:defRPr sz="800">
                <a:solidFill>
                  <a:schemeClr val="lt1"/>
                </a:solidFill>
                <a:latin typeface="Trebuchet MS"/>
                <a:ea typeface="Trebuchet MS"/>
                <a:cs typeface="Trebuchet MS"/>
                <a:sym typeface="Trebuchet MS"/>
              </a:defRPr>
            </a:lvl9pPr>
          </a:lstStyle>
          <a:p>
            <a:pPr>
              <a:buClr>
                <a:srgbClr val="000000"/>
              </a:buClr>
              <a:buFont typeface="Arial"/>
              <a:buNone/>
            </a:pPr>
            <a:fld id="{00000000-1234-1234-1234-123412341234}" type="slidenum">
              <a:rPr lang="lv-LV" kern="0" smtClean="0">
                <a:solidFill>
                  <a:srgbClr val="FFFFFF"/>
                </a:solidFill>
              </a:rPr>
              <a:pPr>
                <a:buClr>
                  <a:srgbClr val="000000"/>
                </a:buClr>
                <a:buFont typeface="Arial"/>
                <a:buNone/>
              </a:pPr>
              <a:t>‹#›</a:t>
            </a:fld>
            <a:endParaRPr lang="lv-LV" kern="0">
              <a:solidFill>
                <a:srgbClr val="FFFFFF"/>
              </a:solidFill>
            </a:endParaRPr>
          </a:p>
        </p:txBody>
      </p:sp>
    </p:spTree>
    <p:extLst>
      <p:ext uri="{BB962C8B-B14F-4D97-AF65-F5344CB8AC3E}">
        <p14:creationId xmlns:p14="http://schemas.microsoft.com/office/powerpoint/2010/main" val="33228032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5" name="Google Shape;195;p27"/>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6" name="Google Shape;196;p27"/>
          <p:cNvSpPr/>
          <p:nvPr/>
        </p:nvSpPr>
        <p:spPr>
          <a:xfrm>
            <a:off x="0" y="2235200"/>
            <a:ext cx="645459" cy="2142864"/>
          </a:xfrm>
          <a:prstGeom prst="rect">
            <a:avLst/>
          </a:prstGeom>
          <a:solidFill>
            <a:srgbClr val="CBC7D8"/>
          </a:solidFill>
          <a:ln>
            <a:noFill/>
          </a:ln>
        </p:spPr>
        <p:txBody>
          <a:bodyPr spcFirstLastPara="1" wrap="square" lIns="91425" tIns="45700" rIns="91425" bIns="45700" anchor="ctr" anchorCtr="0">
            <a:noAutofit/>
          </a:bodyPr>
          <a:lstStyle/>
          <a:p>
            <a:pPr algn="ctr">
              <a:buClr>
                <a:srgbClr val="000000"/>
              </a:buClr>
              <a:buFont typeface="Arial"/>
              <a:buNone/>
            </a:pPr>
            <a:endParaRPr kern="0">
              <a:solidFill>
                <a:srgbClr val="FFFFFF"/>
              </a:solidFill>
              <a:latin typeface="Trebuchet MS"/>
              <a:ea typeface="Trebuchet MS"/>
              <a:cs typeface="Trebuchet MS"/>
              <a:sym typeface="Trebuchet MS"/>
            </a:endParaRPr>
          </a:p>
        </p:txBody>
      </p:sp>
    </p:spTree>
    <p:extLst>
      <p:ext uri="{BB962C8B-B14F-4D97-AF65-F5344CB8AC3E}">
        <p14:creationId xmlns:p14="http://schemas.microsoft.com/office/powerpoint/2010/main" val="2801692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with social icons">
  <p:cSld name="Title Slide with social icons">
    <p:bg>
      <p:bgPr>
        <a:solidFill>
          <a:schemeClr val="lt1"/>
        </a:solidFill>
        <a:effectLst/>
      </p:bgPr>
    </p:bg>
    <p:spTree>
      <p:nvGrpSpPr>
        <p:cNvPr id="1" name="Shape 167"/>
        <p:cNvGrpSpPr/>
        <p:nvPr/>
      </p:nvGrpSpPr>
      <p:grpSpPr>
        <a:xfrm>
          <a:off x="0" y="0"/>
          <a:ext cx="0" cy="0"/>
          <a:chOff x="0" y="0"/>
          <a:chExt cx="0" cy="0"/>
        </a:xfrm>
      </p:grpSpPr>
      <p:sp>
        <p:nvSpPr>
          <p:cNvPr id="168" name="Google Shape;168;p23"/>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algn="ctr">
              <a:buClr>
                <a:srgbClr val="000000"/>
              </a:buClr>
              <a:buFont typeface="Arial"/>
              <a:buNone/>
            </a:pPr>
            <a:endParaRPr kern="0">
              <a:solidFill>
                <a:srgbClr val="FFFFFF"/>
              </a:solidFill>
              <a:latin typeface="Trebuchet MS"/>
              <a:ea typeface="Trebuchet MS"/>
              <a:cs typeface="Trebuchet MS"/>
              <a:sym typeface="Trebuchet MS"/>
            </a:endParaRPr>
          </a:p>
        </p:txBody>
      </p:sp>
      <p:sp>
        <p:nvSpPr>
          <p:cNvPr id="169" name="Google Shape;169;p23"/>
          <p:cNvSpPr txBox="1">
            <a:spLocks noGrp="1"/>
          </p:cNvSpPr>
          <p:nvPr>
            <p:ph type="ctrTitle"/>
          </p:nvPr>
        </p:nvSpPr>
        <p:spPr>
          <a:xfrm>
            <a:off x="1202556"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3"/>
          <p:cNvSpPr txBox="1">
            <a:spLocks noGrp="1"/>
          </p:cNvSpPr>
          <p:nvPr>
            <p:ph type="subTitle" idx="1"/>
          </p:nvPr>
        </p:nvSpPr>
        <p:spPr>
          <a:xfrm>
            <a:off x="1202555"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1" name="Google Shape;171;p23"/>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72" name="Google Shape;172;p23"/>
          <p:cNvSpPr txBox="1">
            <a:spLocks noGrp="1"/>
          </p:cNvSpPr>
          <p:nvPr>
            <p:ph type="body" idx="2"/>
          </p:nvPr>
        </p:nvSpPr>
        <p:spPr>
          <a:xfrm rot="5400000">
            <a:off x="10671039" y="3683761"/>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3"/>
          <p:cNvSpPr txBox="1"/>
          <p:nvPr/>
        </p:nvSpPr>
        <p:spPr>
          <a:xfrm>
            <a:off x="1730716" y="5309366"/>
            <a:ext cx="1210400" cy="184800"/>
          </a:xfrm>
          <a:prstGeom prst="rect">
            <a:avLst/>
          </a:prstGeom>
          <a:noFill/>
          <a:ln>
            <a:noFill/>
          </a:ln>
        </p:spPr>
        <p:txBody>
          <a:bodyPr spcFirstLastPara="1" wrap="square" lIns="0" tIns="0" rIns="0" bIns="0" anchor="t" anchorCtr="0">
            <a:noAutofit/>
          </a:bodyPr>
          <a:lstStyle/>
          <a:p>
            <a:pPr>
              <a:buClr>
                <a:srgbClr val="000000"/>
              </a:buClr>
              <a:buFont typeface="Arial"/>
              <a:buNone/>
            </a:pPr>
            <a:r>
              <a:rPr lang="lv-LV" sz="1200" kern="0">
                <a:solidFill>
                  <a:srgbClr val="FFFFFF"/>
                </a:solidFill>
                <a:latin typeface="Verdana"/>
                <a:ea typeface="Verdana"/>
                <a:cs typeface="Verdana"/>
                <a:sym typeface="Verdana"/>
              </a:rPr>
              <a:t>IZM_gov_lv</a:t>
            </a:r>
            <a:endParaRPr sz="1200" kern="0">
              <a:solidFill>
                <a:srgbClr val="664690"/>
              </a:solidFill>
              <a:latin typeface="Verdana"/>
              <a:ea typeface="Verdana"/>
              <a:cs typeface="Verdana"/>
              <a:sym typeface="Verdana"/>
            </a:endParaRPr>
          </a:p>
        </p:txBody>
      </p:sp>
      <p:sp>
        <p:nvSpPr>
          <p:cNvPr id="174" name="Google Shape;174;p23"/>
          <p:cNvSpPr txBox="1"/>
          <p:nvPr/>
        </p:nvSpPr>
        <p:spPr>
          <a:xfrm>
            <a:off x="4063573" y="5309366"/>
            <a:ext cx="1967600" cy="184800"/>
          </a:xfrm>
          <a:prstGeom prst="rect">
            <a:avLst/>
          </a:prstGeom>
          <a:noFill/>
          <a:ln>
            <a:noFill/>
          </a:ln>
        </p:spPr>
        <p:txBody>
          <a:bodyPr spcFirstLastPara="1" wrap="square" lIns="0" tIns="0" rIns="0" bIns="0" anchor="t" anchorCtr="0">
            <a:noAutofit/>
          </a:bodyPr>
          <a:lstStyle/>
          <a:p>
            <a:pPr>
              <a:buClr>
                <a:srgbClr val="000000"/>
              </a:buClr>
              <a:buFont typeface="Arial"/>
              <a:buNone/>
            </a:pPr>
            <a:r>
              <a:rPr lang="lv-LV" sz="1200" kern="0">
                <a:solidFill>
                  <a:srgbClr val="FFFFFF"/>
                </a:solidFill>
                <a:latin typeface="Verdana"/>
                <a:ea typeface="Verdana"/>
                <a:cs typeface="Verdana"/>
                <a:sym typeface="Verdana"/>
              </a:rPr>
              <a:t>Izglitibas.ministrija</a:t>
            </a:r>
            <a:endParaRPr sz="1200" kern="0">
              <a:solidFill>
                <a:srgbClr val="664690"/>
              </a:solidFill>
              <a:latin typeface="Verdana"/>
              <a:ea typeface="Verdana"/>
              <a:cs typeface="Verdana"/>
              <a:sym typeface="Verdana"/>
            </a:endParaRPr>
          </a:p>
        </p:txBody>
      </p:sp>
      <p:pic>
        <p:nvPicPr>
          <p:cNvPr id="175" name="Google Shape;175;p23"/>
          <p:cNvPicPr preferRelativeResize="0"/>
          <p:nvPr/>
        </p:nvPicPr>
        <p:blipFill>
          <a:blip r:embed="rId3">
            <a:alphaModFix/>
          </a:blip>
          <a:stretch>
            <a:fillRect/>
          </a:stretch>
        </p:blipFill>
        <p:spPr>
          <a:xfrm>
            <a:off x="3553035" y="5261493"/>
            <a:ext cx="373900" cy="280425"/>
          </a:xfrm>
          <a:prstGeom prst="rect">
            <a:avLst/>
          </a:prstGeom>
          <a:noFill/>
          <a:ln>
            <a:noFill/>
          </a:ln>
        </p:spPr>
      </p:pic>
      <p:pic>
        <p:nvPicPr>
          <p:cNvPr id="176" name="Google Shape;176;p23"/>
          <p:cNvPicPr preferRelativeResize="0"/>
          <p:nvPr/>
        </p:nvPicPr>
        <p:blipFill>
          <a:blip r:embed="rId4">
            <a:alphaModFix/>
          </a:blip>
          <a:stretch>
            <a:fillRect/>
          </a:stretch>
        </p:blipFill>
        <p:spPr>
          <a:xfrm>
            <a:off x="1202567" y="5261505"/>
            <a:ext cx="373900" cy="280425"/>
          </a:xfrm>
          <a:prstGeom prst="rect">
            <a:avLst/>
          </a:prstGeom>
          <a:noFill/>
          <a:ln>
            <a:noFill/>
          </a:ln>
        </p:spPr>
      </p:pic>
    </p:spTree>
    <p:extLst>
      <p:ext uri="{BB962C8B-B14F-4D97-AF65-F5344CB8AC3E}">
        <p14:creationId xmlns:p14="http://schemas.microsoft.com/office/powerpoint/2010/main" val="753155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2AAF6C-BBC5-403D-A089-831269AB8E31}"/>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 xmlns:a16="http://schemas.microsoft.com/office/drawing/2014/main" id="{6027C719-D1B6-4E83-8489-A9B498ECF213}"/>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A2B2EEA6-51A8-427C-8D37-8DD56B69C12D}"/>
              </a:ext>
            </a:extLst>
          </p:cNvPr>
          <p:cNvSpPr txBox="1">
            <a:spLocks noGrp="1"/>
          </p:cNvSpPr>
          <p:nvPr>
            <p:ph type="dt" sz="half" idx="7"/>
          </p:nvPr>
        </p:nvSpPr>
        <p:spPr/>
        <p:txBody>
          <a:bodyPr/>
          <a:lstStyle>
            <a:lvl1pPr>
              <a:defRPr/>
            </a:lvl1pPr>
          </a:lstStyle>
          <a:p>
            <a:fld id="{CAF22843-393F-42B2-9D39-B08835A51552}" type="datetime1">
              <a:rPr lang="lv-LV"/>
              <a:pPr/>
              <a:t>11.02.2022</a:t>
            </a:fld>
            <a:endParaRPr/>
          </a:p>
        </p:txBody>
      </p:sp>
      <p:sp>
        <p:nvSpPr>
          <p:cNvPr id="5" name="Footer Placeholder 4">
            <a:extLst>
              <a:ext uri="{FF2B5EF4-FFF2-40B4-BE49-F238E27FC236}">
                <a16:creationId xmlns="" xmlns:a16="http://schemas.microsoft.com/office/drawing/2014/main" id="{BBB04E1D-C90C-4B2F-831E-CBDC95960C92}"/>
              </a:ext>
            </a:extLst>
          </p:cNvPr>
          <p:cNvSpPr txBox="1">
            <a:spLocks noGrp="1"/>
          </p:cNvSpPr>
          <p:nvPr>
            <p:ph type="ftr" sz="quarter" idx="9"/>
          </p:nvPr>
        </p:nvSpPr>
        <p:spPr/>
        <p:txBody>
          <a:bodyPr/>
          <a:lstStyle>
            <a:lvl1pPr>
              <a:defRPr/>
            </a:lvl1pPr>
          </a:lstStyle>
          <a:p>
            <a:endParaRPr/>
          </a:p>
        </p:txBody>
      </p:sp>
      <p:sp>
        <p:nvSpPr>
          <p:cNvPr id="6" name="Slide Number Placeholder 5">
            <a:extLst>
              <a:ext uri="{FF2B5EF4-FFF2-40B4-BE49-F238E27FC236}">
                <a16:creationId xmlns="" xmlns:a16="http://schemas.microsoft.com/office/drawing/2014/main" id="{A2A09980-4E92-4961-AA76-E44C589636C0}"/>
              </a:ext>
            </a:extLst>
          </p:cNvPr>
          <p:cNvSpPr txBox="1">
            <a:spLocks noGrp="1"/>
          </p:cNvSpPr>
          <p:nvPr>
            <p:ph type="sldNum" sz="quarter" idx="8"/>
          </p:nvPr>
        </p:nvSpPr>
        <p:spPr/>
        <p:txBody>
          <a:bodyPr/>
          <a:lstStyle>
            <a:lvl1pPr>
              <a:defRPr/>
            </a:lvl1pPr>
          </a:lstStyle>
          <a:p>
            <a:fld id="{CEA4E292-A93D-4F7E-B929-666116E8BC8F}" type="slidenum">
              <a:rPr/>
              <a:pPr/>
              <a:t>‹#›</a:t>
            </a:fld>
            <a:endParaRPr/>
          </a:p>
        </p:txBody>
      </p:sp>
    </p:spTree>
    <p:extLst>
      <p:ext uri="{BB962C8B-B14F-4D97-AF65-F5344CB8AC3E}">
        <p14:creationId xmlns:p14="http://schemas.microsoft.com/office/powerpoint/2010/main" val="3975582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25504E-C91A-438B-87E5-68A7DAE49652}"/>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 xmlns:a16="http://schemas.microsoft.com/office/drawing/2014/main" id="{B8F8B6E6-915F-4C8E-B600-4808AE14EC35}"/>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 xmlns:a16="http://schemas.microsoft.com/office/drawing/2014/main" id="{FF1B8803-7729-4912-BDE5-BDA626E94921}"/>
              </a:ext>
            </a:extLst>
          </p:cNvPr>
          <p:cNvSpPr txBox="1">
            <a:spLocks noGrp="1"/>
          </p:cNvSpPr>
          <p:nvPr>
            <p:ph type="dt" sz="half" idx="7"/>
          </p:nvPr>
        </p:nvSpPr>
        <p:spPr/>
        <p:txBody>
          <a:bodyPr/>
          <a:lstStyle>
            <a:lvl1pPr>
              <a:defRPr/>
            </a:lvl1pPr>
          </a:lstStyle>
          <a:p>
            <a:fld id="{9C1CC043-0230-4385-8582-BE5F768FB884}" type="datetime1">
              <a:rPr lang="lv-LV"/>
              <a:pPr/>
              <a:t>11.02.2022</a:t>
            </a:fld>
            <a:endParaRPr/>
          </a:p>
        </p:txBody>
      </p:sp>
      <p:sp>
        <p:nvSpPr>
          <p:cNvPr id="5" name="Footer Placeholder 4">
            <a:extLst>
              <a:ext uri="{FF2B5EF4-FFF2-40B4-BE49-F238E27FC236}">
                <a16:creationId xmlns="" xmlns:a16="http://schemas.microsoft.com/office/drawing/2014/main" id="{3BB585A6-EDCB-491C-82AE-33BD3522C0E9}"/>
              </a:ext>
            </a:extLst>
          </p:cNvPr>
          <p:cNvSpPr txBox="1">
            <a:spLocks noGrp="1"/>
          </p:cNvSpPr>
          <p:nvPr>
            <p:ph type="ftr" sz="quarter" idx="9"/>
          </p:nvPr>
        </p:nvSpPr>
        <p:spPr/>
        <p:txBody>
          <a:bodyPr/>
          <a:lstStyle>
            <a:lvl1pPr>
              <a:defRPr/>
            </a:lvl1pPr>
          </a:lstStyle>
          <a:p>
            <a:endParaRPr/>
          </a:p>
        </p:txBody>
      </p:sp>
      <p:sp>
        <p:nvSpPr>
          <p:cNvPr id="6" name="Slide Number Placeholder 5">
            <a:extLst>
              <a:ext uri="{FF2B5EF4-FFF2-40B4-BE49-F238E27FC236}">
                <a16:creationId xmlns="" xmlns:a16="http://schemas.microsoft.com/office/drawing/2014/main" id="{CCEA1EA8-25F0-4C82-8EB9-832E03B03DCC}"/>
              </a:ext>
            </a:extLst>
          </p:cNvPr>
          <p:cNvSpPr txBox="1">
            <a:spLocks noGrp="1"/>
          </p:cNvSpPr>
          <p:nvPr>
            <p:ph type="sldNum" sz="quarter" idx="8"/>
          </p:nvPr>
        </p:nvSpPr>
        <p:spPr/>
        <p:txBody>
          <a:bodyPr/>
          <a:lstStyle>
            <a:lvl1pPr>
              <a:defRPr/>
            </a:lvl1pPr>
          </a:lstStyle>
          <a:p>
            <a:fld id="{201BCB49-08ED-4460-BAF0-83C26983C855}" type="slidenum">
              <a:rPr/>
              <a:pPr/>
              <a:t>‹#›</a:t>
            </a:fld>
            <a:endParaRPr/>
          </a:p>
        </p:txBody>
      </p:sp>
    </p:spTree>
    <p:extLst>
      <p:ext uri="{BB962C8B-B14F-4D97-AF65-F5344CB8AC3E}">
        <p14:creationId xmlns:p14="http://schemas.microsoft.com/office/powerpoint/2010/main" val="3182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9B03EA-5A8F-46DB-8D7F-32022659EA00}"/>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 xmlns:a16="http://schemas.microsoft.com/office/drawing/2014/main" id="{0DEA5E4B-D8EA-4AB5-89AD-3098FD564873}"/>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 xmlns:a16="http://schemas.microsoft.com/office/drawing/2014/main" id="{294C8B88-6AF8-48EE-9580-3CD75CB9F7DC}"/>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 xmlns:a16="http://schemas.microsoft.com/office/drawing/2014/main" id="{94292E17-51BB-493E-B657-96D2472AD3D3}"/>
              </a:ext>
            </a:extLst>
          </p:cNvPr>
          <p:cNvSpPr txBox="1">
            <a:spLocks noGrp="1"/>
          </p:cNvSpPr>
          <p:nvPr>
            <p:ph type="dt" sz="half" idx="7"/>
          </p:nvPr>
        </p:nvSpPr>
        <p:spPr/>
        <p:txBody>
          <a:bodyPr/>
          <a:lstStyle>
            <a:lvl1pPr>
              <a:defRPr/>
            </a:lvl1pPr>
          </a:lstStyle>
          <a:p>
            <a:fld id="{218B4350-3482-47D6-B0B7-F3E19AC16981}" type="datetime1">
              <a:rPr lang="lv-LV"/>
              <a:pPr/>
              <a:t>11.02.2022</a:t>
            </a:fld>
            <a:endParaRPr/>
          </a:p>
        </p:txBody>
      </p:sp>
      <p:sp>
        <p:nvSpPr>
          <p:cNvPr id="6" name="Footer Placeholder 5">
            <a:extLst>
              <a:ext uri="{FF2B5EF4-FFF2-40B4-BE49-F238E27FC236}">
                <a16:creationId xmlns="" xmlns:a16="http://schemas.microsoft.com/office/drawing/2014/main" id="{3F66452B-41ED-4E01-8DA5-17F6AE23BFFB}"/>
              </a:ext>
            </a:extLst>
          </p:cNvPr>
          <p:cNvSpPr txBox="1">
            <a:spLocks noGrp="1"/>
          </p:cNvSpPr>
          <p:nvPr>
            <p:ph type="ftr" sz="quarter" idx="9"/>
          </p:nvPr>
        </p:nvSpPr>
        <p:spPr/>
        <p:txBody>
          <a:bodyPr/>
          <a:lstStyle>
            <a:lvl1pPr>
              <a:defRPr/>
            </a:lvl1pPr>
          </a:lstStyle>
          <a:p>
            <a:endParaRPr/>
          </a:p>
        </p:txBody>
      </p:sp>
      <p:sp>
        <p:nvSpPr>
          <p:cNvPr id="7" name="Slide Number Placeholder 6">
            <a:extLst>
              <a:ext uri="{FF2B5EF4-FFF2-40B4-BE49-F238E27FC236}">
                <a16:creationId xmlns="" xmlns:a16="http://schemas.microsoft.com/office/drawing/2014/main" id="{3DB15648-859C-483A-9054-8AD1EF15C61F}"/>
              </a:ext>
            </a:extLst>
          </p:cNvPr>
          <p:cNvSpPr txBox="1">
            <a:spLocks noGrp="1"/>
          </p:cNvSpPr>
          <p:nvPr>
            <p:ph type="sldNum" sz="quarter" idx="8"/>
          </p:nvPr>
        </p:nvSpPr>
        <p:spPr/>
        <p:txBody>
          <a:bodyPr/>
          <a:lstStyle>
            <a:lvl1pPr>
              <a:defRPr/>
            </a:lvl1pPr>
          </a:lstStyle>
          <a:p>
            <a:fld id="{AF67AD6D-FD3F-4F5D-A02E-ECCE58D6C897}" type="slidenum">
              <a:rPr/>
              <a:pPr/>
              <a:t>‹#›</a:t>
            </a:fld>
            <a:endParaRPr/>
          </a:p>
        </p:txBody>
      </p:sp>
    </p:spTree>
    <p:extLst>
      <p:ext uri="{BB962C8B-B14F-4D97-AF65-F5344CB8AC3E}">
        <p14:creationId xmlns:p14="http://schemas.microsoft.com/office/powerpoint/2010/main" val="219258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74D63F6-1D6E-41E5-A8D2-A3FDEAB5B480}"/>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 xmlns:a16="http://schemas.microsoft.com/office/drawing/2014/main" id="{289AA7A9-5E6A-482E-A9C4-6A3942F65144}"/>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 xmlns:a16="http://schemas.microsoft.com/office/drawing/2014/main" id="{AE70F4F8-0E24-487E-BFD4-74A80CC62E98}"/>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 xmlns:a16="http://schemas.microsoft.com/office/drawing/2014/main" id="{D50D9EF3-0E27-4D37-A56D-CF17C2803D72}"/>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 xmlns:a16="http://schemas.microsoft.com/office/drawing/2014/main" id="{BD88C3EC-FABA-44FE-978E-15F9C88A9D94}"/>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 xmlns:a16="http://schemas.microsoft.com/office/drawing/2014/main" id="{85106F66-9E69-46B1-969E-1D2271EFD201}"/>
              </a:ext>
            </a:extLst>
          </p:cNvPr>
          <p:cNvSpPr txBox="1">
            <a:spLocks noGrp="1"/>
          </p:cNvSpPr>
          <p:nvPr>
            <p:ph type="dt" sz="half" idx="7"/>
          </p:nvPr>
        </p:nvSpPr>
        <p:spPr/>
        <p:txBody>
          <a:bodyPr/>
          <a:lstStyle>
            <a:lvl1pPr>
              <a:defRPr/>
            </a:lvl1pPr>
          </a:lstStyle>
          <a:p>
            <a:fld id="{F5DDB0BF-6240-4483-9914-605BE1B5514D}" type="datetime1">
              <a:rPr lang="lv-LV"/>
              <a:pPr/>
              <a:t>11.02.2022</a:t>
            </a:fld>
            <a:endParaRPr/>
          </a:p>
        </p:txBody>
      </p:sp>
      <p:sp>
        <p:nvSpPr>
          <p:cNvPr id="8" name="Footer Placeholder 7">
            <a:extLst>
              <a:ext uri="{FF2B5EF4-FFF2-40B4-BE49-F238E27FC236}">
                <a16:creationId xmlns="" xmlns:a16="http://schemas.microsoft.com/office/drawing/2014/main" id="{61386A60-3986-4289-A762-584E14CF012D}"/>
              </a:ext>
            </a:extLst>
          </p:cNvPr>
          <p:cNvSpPr txBox="1">
            <a:spLocks noGrp="1"/>
          </p:cNvSpPr>
          <p:nvPr>
            <p:ph type="ftr" sz="quarter" idx="9"/>
          </p:nvPr>
        </p:nvSpPr>
        <p:spPr/>
        <p:txBody>
          <a:bodyPr/>
          <a:lstStyle>
            <a:lvl1pPr>
              <a:defRPr/>
            </a:lvl1pPr>
          </a:lstStyle>
          <a:p>
            <a:endParaRPr/>
          </a:p>
        </p:txBody>
      </p:sp>
      <p:sp>
        <p:nvSpPr>
          <p:cNvPr id="9" name="Slide Number Placeholder 8">
            <a:extLst>
              <a:ext uri="{FF2B5EF4-FFF2-40B4-BE49-F238E27FC236}">
                <a16:creationId xmlns="" xmlns:a16="http://schemas.microsoft.com/office/drawing/2014/main" id="{8465AB65-939B-4865-A4E7-75287A1E3B7F}"/>
              </a:ext>
            </a:extLst>
          </p:cNvPr>
          <p:cNvSpPr txBox="1">
            <a:spLocks noGrp="1"/>
          </p:cNvSpPr>
          <p:nvPr>
            <p:ph type="sldNum" sz="quarter" idx="8"/>
          </p:nvPr>
        </p:nvSpPr>
        <p:spPr/>
        <p:txBody>
          <a:bodyPr/>
          <a:lstStyle>
            <a:lvl1pPr>
              <a:defRPr/>
            </a:lvl1pPr>
          </a:lstStyle>
          <a:p>
            <a:fld id="{BB653A3C-0EA0-4E6A-BF14-AA3E67BB9265}" type="slidenum">
              <a:rPr/>
              <a:pPr/>
              <a:t>‹#›</a:t>
            </a:fld>
            <a:endParaRPr/>
          </a:p>
        </p:txBody>
      </p:sp>
    </p:spTree>
    <p:extLst>
      <p:ext uri="{BB962C8B-B14F-4D97-AF65-F5344CB8AC3E}">
        <p14:creationId xmlns:p14="http://schemas.microsoft.com/office/powerpoint/2010/main" val="2550576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CF0BDB-C6E5-4523-994C-D44EC461AA14}"/>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 xmlns:a16="http://schemas.microsoft.com/office/drawing/2014/main" id="{F8ECF91D-FD17-4FBF-BB3A-06982F6A0B29}"/>
              </a:ext>
            </a:extLst>
          </p:cNvPr>
          <p:cNvSpPr txBox="1">
            <a:spLocks noGrp="1"/>
          </p:cNvSpPr>
          <p:nvPr>
            <p:ph type="dt" sz="half" idx="7"/>
          </p:nvPr>
        </p:nvSpPr>
        <p:spPr/>
        <p:txBody>
          <a:bodyPr/>
          <a:lstStyle>
            <a:lvl1pPr>
              <a:defRPr/>
            </a:lvl1pPr>
          </a:lstStyle>
          <a:p>
            <a:fld id="{3491E737-796F-48AE-B845-27E0324AB5E0}" type="datetime1">
              <a:rPr lang="lv-LV"/>
              <a:pPr/>
              <a:t>11.02.2022</a:t>
            </a:fld>
            <a:endParaRPr/>
          </a:p>
        </p:txBody>
      </p:sp>
      <p:sp>
        <p:nvSpPr>
          <p:cNvPr id="4" name="Footer Placeholder 3">
            <a:extLst>
              <a:ext uri="{FF2B5EF4-FFF2-40B4-BE49-F238E27FC236}">
                <a16:creationId xmlns="" xmlns:a16="http://schemas.microsoft.com/office/drawing/2014/main" id="{A97C69F6-9E07-4AE2-83DC-24723E81D899}"/>
              </a:ext>
            </a:extLst>
          </p:cNvPr>
          <p:cNvSpPr txBox="1">
            <a:spLocks noGrp="1"/>
          </p:cNvSpPr>
          <p:nvPr>
            <p:ph type="ftr" sz="quarter" idx="9"/>
          </p:nvPr>
        </p:nvSpPr>
        <p:spPr/>
        <p:txBody>
          <a:bodyPr/>
          <a:lstStyle>
            <a:lvl1pPr>
              <a:defRPr/>
            </a:lvl1pPr>
          </a:lstStyle>
          <a:p>
            <a:endParaRPr/>
          </a:p>
        </p:txBody>
      </p:sp>
      <p:sp>
        <p:nvSpPr>
          <p:cNvPr id="5" name="Slide Number Placeholder 4">
            <a:extLst>
              <a:ext uri="{FF2B5EF4-FFF2-40B4-BE49-F238E27FC236}">
                <a16:creationId xmlns="" xmlns:a16="http://schemas.microsoft.com/office/drawing/2014/main" id="{69B8A456-9C4E-44B0-9CE3-EB9175C85519}"/>
              </a:ext>
            </a:extLst>
          </p:cNvPr>
          <p:cNvSpPr txBox="1">
            <a:spLocks noGrp="1"/>
          </p:cNvSpPr>
          <p:nvPr>
            <p:ph type="sldNum" sz="quarter" idx="8"/>
          </p:nvPr>
        </p:nvSpPr>
        <p:spPr/>
        <p:txBody>
          <a:bodyPr/>
          <a:lstStyle>
            <a:lvl1pPr>
              <a:defRPr/>
            </a:lvl1pPr>
          </a:lstStyle>
          <a:p>
            <a:fld id="{66DFEC55-15E9-4E9F-8EFF-66D6B1CBAC2C}" type="slidenum">
              <a:rPr/>
              <a:pPr/>
              <a:t>‹#›</a:t>
            </a:fld>
            <a:endParaRPr/>
          </a:p>
        </p:txBody>
      </p:sp>
    </p:spTree>
    <p:extLst>
      <p:ext uri="{BB962C8B-B14F-4D97-AF65-F5344CB8AC3E}">
        <p14:creationId xmlns:p14="http://schemas.microsoft.com/office/powerpoint/2010/main" val="1442572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898E8D6B-1527-4092-A759-008C55FDA8D9}"/>
              </a:ext>
            </a:extLst>
          </p:cNvPr>
          <p:cNvSpPr txBox="1">
            <a:spLocks noGrp="1"/>
          </p:cNvSpPr>
          <p:nvPr>
            <p:ph type="dt" sz="half" idx="7"/>
          </p:nvPr>
        </p:nvSpPr>
        <p:spPr/>
        <p:txBody>
          <a:bodyPr/>
          <a:lstStyle>
            <a:lvl1pPr>
              <a:defRPr/>
            </a:lvl1pPr>
          </a:lstStyle>
          <a:p>
            <a:fld id="{A71EC2B8-B1D6-44AE-BF75-40339CF7A24E}" type="datetime1">
              <a:rPr lang="lv-LV"/>
              <a:pPr/>
              <a:t>11.02.2022</a:t>
            </a:fld>
            <a:endParaRPr/>
          </a:p>
        </p:txBody>
      </p:sp>
      <p:sp>
        <p:nvSpPr>
          <p:cNvPr id="3" name="Footer Placeholder 2">
            <a:extLst>
              <a:ext uri="{FF2B5EF4-FFF2-40B4-BE49-F238E27FC236}">
                <a16:creationId xmlns="" xmlns:a16="http://schemas.microsoft.com/office/drawing/2014/main" id="{17283F62-469C-4AC4-A7BE-9661A0F8B622}"/>
              </a:ext>
            </a:extLst>
          </p:cNvPr>
          <p:cNvSpPr txBox="1">
            <a:spLocks noGrp="1"/>
          </p:cNvSpPr>
          <p:nvPr>
            <p:ph type="ftr" sz="quarter" idx="9"/>
          </p:nvPr>
        </p:nvSpPr>
        <p:spPr/>
        <p:txBody>
          <a:bodyPr/>
          <a:lstStyle>
            <a:lvl1pPr>
              <a:defRPr/>
            </a:lvl1pPr>
          </a:lstStyle>
          <a:p>
            <a:endParaRPr/>
          </a:p>
        </p:txBody>
      </p:sp>
      <p:sp>
        <p:nvSpPr>
          <p:cNvPr id="4" name="Slide Number Placeholder 3">
            <a:extLst>
              <a:ext uri="{FF2B5EF4-FFF2-40B4-BE49-F238E27FC236}">
                <a16:creationId xmlns="" xmlns:a16="http://schemas.microsoft.com/office/drawing/2014/main" id="{538F1117-3B49-4F1D-AEF9-00A7890611F8}"/>
              </a:ext>
            </a:extLst>
          </p:cNvPr>
          <p:cNvSpPr txBox="1">
            <a:spLocks noGrp="1"/>
          </p:cNvSpPr>
          <p:nvPr>
            <p:ph type="sldNum" sz="quarter" idx="8"/>
          </p:nvPr>
        </p:nvSpPr>
        <p:spPr/>
        <p:txBody>
          <a:bodyPr/>
          <a:lstStyle>
            <a:lvl1pPr>
              <a:defRPr/>
            </a:lvl1pPr>
          </a:lstStyle>
          <a:p>
            <a:fld id="{4135EF10-C2A8-4F6C-A0D3-56162E0BCC6F}" type="slidenum">
              <a:rPr/>
              <a:pPr/>
              <a:t>‹#›</a:t>
            </a:fld>
            <a:endParaRPr/>
          </a:p>
        </p:txBody>
      </p:sp>
    </p:spTree>
    <p:extLst>
      <p:ext uri="{BB962C8B-B14F-4D97-AF65-F5344CB8AC3E}">
        <p14:creationId xmlns:p14="http://schemas.microsoft.com/office/powerpoint/2010/main" val="388018299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350372E-C692-4A4B-8B97-983671ECFD7E}"/>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 xmlns:a16="http://schemas.microsoft.com/office/drawing/2014/main" id="{C1160928-15E9-44C8-920D-8737CCDBE027}"/>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 xmlns:a16="http://schemas.microsoft.com/office/drawing/2014/main" id="{D4995A18-0CA8-4A1C-9368-3717D7EC2723}"/>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 xmlns:a16="http://schemas.microsoft.com/office/drawing/2014/main" id="{26194F00-9B4C-4D5D-81C4-8D59B8FCB478}"/>
              </a:ext>
            </a:extLst>
          </p:cNvPr>
          <p:cNvSpPr txBox="1">
            <a:spLocks noGrp="1"/>
          </p:cNvSpPr>
          <p:nvPr>
            <p:ph type="dt" sz="half" idx="7"/>
          </p:nvPr>
        </p:nvSpPr>
        <p:spPr/>
        <p:txBody>
          <a:bodyPr/>
          <a:lstStyle>
            <a:lvl1pPr>
              <a:defRPr/>
            </a:lvl1pPr>
          </a:lstStyle>
          <a:p>
            <a:fld id="{FA82F1D3-386F-4F85-878A-3D9D58D974ED}" type="datetime1">
              <a:rPr lang="lv-LV"/>
              <a:pPr/>
              <a:t>11.02.2022</a:t>
            </a:fld>
            <a:endParaRPr/>
          </a:p>
        </p:txBody>
      </p:sp>
      <p:sp>
        <p:nvSpPr>
          <p:cNvPr id="6" name="Footer Placeholder 5">
            <a:extLst>
              <a:ext uri="{FF2B5EF4-FFF2-40B4-BE49-F238E27FC236}">
                <a16:creationId xmlns="" xmlns:a16="http://schemas.microsoft.com/office/drawing/2014/main" id="{69D34DC9-38BD-4504-A094-1365EE03838D}"/>
              </a:ext>
            </a:extLst>
          </p:cNvPr>
          <p:cNvSpPr txBox="1">
            <a:spLocks noGrp="1"/>
          </p:cNvSpPr>
          <p:nvPr>
            <p:ph type="ftr" sz="quarter" idx="9"/>
          </p:nvPr>
        </p:nvSpPr>
        <p:spPr/>
        <p:txBody>
          <a:bodyPr/>
          <a:lstStyle>
            <a:lvl1pPr>
              <a:defRPr/>
            </a:lvl1pPr>
          </a:lstStyle>
          <a:p>
            <a:endParaRPr/>
          </a:p>
        </p:txBody>
      </p:sp>
      <p:sp>
        <p:nvSpPr>
          <p:cNvPr id="7" name="Slide Number Placeholder 6">
            <a:extLst>
              <a:ext uri="{FF2B5EF4-FFF2-40B4-BE49-F238E27FC236}">
                <a16:creationId xmlns="" xmlns:a16="http://schemas.microsoft.com/office/drawing/2014/main" id="{8F09FB5A-DAB0-4E71-BDDA-CDBF7F0E5833}"/>
              </a:ext>
            </a:extLst>
          </p:cNvPr>
          <p:cNvSpPr txBox="1">
            <a:spLocks noGrp="1"/>
          </p:cNvSpPr>
          <p:nvPr>
            <p:ph type="sldNum" sz="quarter" idx="8"/>
          </p:nvPr>
        </p:nvSpPr>
        <p:spPr/>
        <p:txBody>
          <a:bodyPr/>
          <a:lstStyle>
            <a:lvl1pPr>
              <a:defRPr/>
            </a:lvl1pPr>
          </a:lstStyle>
          <a:p>
            <a:fld id="{7C42CC79-8241-4C77-8EAA-F14D6ECB64BC}" type="slidenum">
              <a:rPr/>
              <a:pPr/>
              <a:t>‹#›</a:t>
            </a:fld>
            <a:endParaRPr/>
          </a:p>
        </p:txBody>
      </p:sp>
    </p:spTree>
    <p:extLst>
      <p:ext uri="{BB962C8B-B14F-4D97-AF65-F5344CB8AC3E}">
        <p14:creationId xmlns:p14="http://schemas.microsoft.com/office/powerpoint/2010/main" val="353492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2419A5-73E9-470C-9626-A6F854382F46}"/>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 xmlns:a16="http://schemas.microsoft.com/office/drawing/2014/main" id="{E86D375E-41B7-4B32-80BF-620C5671A639}"/>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 xmlns:a16="http://schemas.microsoft.com/office/drawing/2014/main" id="{5121856D-FC1D-4D95-8597-DB4D5C94A5DE}"/>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 xmlns:a16="http://schemas.microsoft.com/office/drawing/2014/main" id="{E3C027B2-88D6-4D7E-B0BD-5732E208AF3D}"/>
              </a:ext>
            </a:extLst>
          </p:cNvPr>
          <p:cNvSpPr txBox="1">
            <a:spLocks noGrp="1"/>
          </p:cNvSpPr>
          <p:nvPr>
            <p:ph type="dt" sz="half" idx="7"/>
          </p:nvPr>
        </p:nvSpPr>
        <p:spPr/>
        <p:txBody>
          <a:bodyPr/>
          <a:lstStyle>
            <a:lvl1pPr>
              <a:defRPr/>
            </a:lvl1pPr>
          </a:lstStyle>
          <a:p>
            <a:fld id="{01D1E02A-61A4-415D-B036-3479673DD6C2}" type="datetime1">
              <a:rPr lang="lv-LV"/>
              <a:pPr/>
              <a:t>11.02.2022</a:t>
            </a:fld>
            <a:endParaRPr/>
          </a:p>
        </p:txBody>
      </p:sp>
      <p:sp>
        <p:nvSpPr>
          <p:cNvPr id="6" name="Footer Placeholder 5">
            <a:extLst>
              <a:ext uri="{FF2B5EF4-FFF2-40B4-BE49-F238E27FC236}">
                <a16:creationId xmlns="" xmlns:a16="http://schemas.microsoft.com/office/drawing/2014/main" id="{B868DB3E-B599-4A1C-BCAD-FA32CB6F2925}"/>
              </a:ext>
            </a:extLst>
          </p:cNvPr>
          <p:cNvSpPr txBox="1">
            <a:spLocks noGrp="1"/>
          </p:cNvSpPr>
          <p:nvPr>
            <p:ph type="ftr" sz="quarter" idx="9"/>
          </p:nvPr>
        </p:nvSpPr>
        <p:spPr/>
        <p:txBody>
          <a:bodyPr/>
          <a:lstStyle>
            <a:lvl1pPr>
              <a:defRPr/>
            </a:lvl1pPr>
          </a:lstStyle>
          <a:p>
            <a:endParaRPr/>
          </a:p>
        </p:txBody>
      </p:sp>
      <p:sp>
        <p:nvSpPr>
          <p:cNvPr id="7" name="Slide Number Placeholder 6">
            <a:extLst>
              <a:ext uri="{FF2B5EF4-FFF2-40B4-BE49-F238E27FC236}">
                <a16:creationId xmlns="" xmlns:a16="http://schemas.microsoft.com/office/drawing/2014/main" id="{52801263-E0A7-4931-8BD2-FCC5A64E2D98}"/>
              </a:ext>
            </a:extLst>
          </p:cNvPr>
          <p:cNvSpPr txBox="1">
            <a:spLocks noGrp="1"/>
          </p:cNvSpPr>
          <p:nvPr>
            <p:ph type="sldNum" sz="quarter" idx="8"/>
          </p:nvPr>
        </p:nvSpPr>
        <p:spPr/>
        <p:txBody>
          <a:bodyPr/>
          <a:lstStyle>
            <a:lvl1pPr>
              <a:defRPr/>
            </a:lvl1pPr>
          </a:lstStyle>
          <a:p>
            <a:fld id="{79306B6A-8100-4D8F-9D45-2609862F53FF}" type="slidenum">
              <a:rPr/>
              <a:pPr/>
              <a:t>‹#›</a:t>
            </a:fld>
            <a:endParaRPr/>
          </a:p>
        </p:txBody>
      </p:sp>
    </p:spTree>
    <p:extLst>
      <p:ext uri="{BB962C8B-B14F-4D97-AF65-F5344CB8AC3E}">
        <p14:creationId xmlns:p14="http://schemas.microsoft.com/office/powerpoint/2010/main" val="3347409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78D10C19-61EA-4681-ACDC-DC47D10C8906}"/>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 xmlns:a16="http://schemas.microsoft.com/office/drawing/2014/main" id="{366DFE07-A389-4798-B3DE-73576AC9761A}"/>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6B99E020-9F79-4BA1-A105-409011D4C8E7}"/>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fld id="{60F42A3A-AC9A-43B2-8CD6-5FF5F4844FE2}" type="datetime1">
              <a:rPr lang="lv-LV"/>
              <a:pPr/>
              <a:t>11.02.2022</a:t>
            </a:fld>
            <a:endParaRPr/>
          </a:p>
        </p:txBody>
      </p:sp>
      <p:sp>
        <p:nvSpPr>
          <p:cNvPr id="5" name="Footer Placeholder 4">
            <a:extLst>
              <a:ext uri="{FF2B5EF4-FFF2-40B4-BE49-F238E27FC236}">
                <a16:creationId xmlns="" xmlns:a16="http://schemas.microsoft.com/office/drawing/2014/main" id="{DE089129-1863-4805-91E8-6853AD9AA0EB}"/>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endParaRPr/>
          </a:p>
        </p:txBody>
      </p:sp>
      <p:sp>
        <p:nvSpPr>
          <p:cNvPr id="6" name="Slide Number Placeholder 5">
            <a:extLst>
              <a:ext uri="{FF2B5EF4-FFF2-40B4-BE49-F238E27FC236}">
                <a16:creationId xmlns="" xmlns:a16="http://schemas.microsoft.com/office/drawing/2014/main" id="{0C0C083B-0C3E-4870-AE6A-61C77728E2FF}"/>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fld id="{ACF88EA0-0B43-4A8F-A00B-D616DF8BCC33}" type="slidenum">
              <a:rPr/>
              <a:pPr/>
              <a:t>‹#›</a:t>
            </a:fld>
            <a:endParaRPr/>
          </a:p>
        </p:txBody>
      </p:sp>
    </p:spTree>
    <p:extLst>
      <p:ext uri="{BB962C8B-B14F-4D97-AF65-F5344CB8AC3E}">
        <p14:creationId xmlns:p14="http://schemas.microsoft.com/office/powerpoint/2010/main" val="362323702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pPr>
              <a:buClr>
                <a:srgbClr val="000000"/>
              </a:buClr>
              <a:buFont typeface="Arial"/>
              <a:buNone/>
            </a:pPr>
            <a:endParaRPr kern="0"/>
          </a:p>
        </p:txBody>
      </p:sp>
    </p:spTree>
    <p:extLst>
      <p:ext uri="{BB962C8B-B14F-4D97-AF65-F5344CB8AC3E}">
        <p14:creationId xmlns:p14="http://schemas.microsoft.com/office/powerpoint/2010/main" val="1023377613"/>
      </p:ext>
    </p:extLst>
  </p:cSld>
  <p:clrMap bg1="lt1" tx1="dk1" bg2="dk2" tx2="lt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s://likumi.lv/ta/id/326729-par-arkartejas-situacijas-izsludinasanu" TargetMode="External"/><Relationship Id="rId2" Type="http://schemas.openxmlformats.org/officeDocument/2006/relationships/hyperlink" Target="https://www.vestnesis.lv/op/2022/29A.1"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29_90BB71E4.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0"/>
          <p:cNvSpPr txBox="1">
            <a:spLocks noGrp="1"/>
          </p:cNvSpPr>
          <p:nvPr>
            <p:ph type="ctrTitle"/>
          </p:nvPr>
        </p:nvSpPr>
        <p:spPr>
          <a:xfrm>
            <a:off x="1242391" y="2723855"/>
            <a:ext cx="9106465" cy="2387600"/>
          </a:xfrm>
          <a:prstGeom prst="rect">
            <a:avLst/>
          </a:prstGeom>
          <a:noFill/>
          <a:ln>
            <a:noFill/>
          </a:ln>
        </p:spPr>
        <p:txBody>
          <a:bodyPr spcFirstLastPara="1" wrap="square" lIns="0" tIns="0" rIns="0" bIns="0" anchor="t" anchorCtr="0">
            <a:noAutofit/>
          </a:bodyPr>
          <a:lstStyle/>
          <a:p>
            <a:pPr>
              <a:lnSpc>
                <a:spcPct val="100000"/>
              </a:lnSpc>
            </a:pPr>
            <a:r>
              <a:rPr lang="en-US" sz="3200" dirty="0"/>
              <a:t>I</a:t>
            </a:r>
            <a:r>
              <a:rPr lang="lv-LV" sz="3200" dirty="0" err="1"/>
              <a:t>zmaiņas</a:t>
            </a:r>
            <a:r>
              <a:rPr lang="lv-LV" sz="3200" dirty="0"/>
              <a:t> </a:t>
            </a:r>
            <a:r>
              <a:rPr lang="en-US" sz="3200" dirty="0" err="1"/>
              <a:t>saistībā</a:t>
            </a:r>
            <a:r>
              <a:rPr lang="en-US" sz="3200" dirty="0"/>
              <a:t> </a:t>
            </a:r>
            <a:r>
              <a:rPr lang="en-US" sz="3200" dirty="0" err="1"/>
              <a:t>ar</a:t>
            </a:r>
            <a:r>
              <a:rPr lang="en-US" sz="3200" dirty="0"/>
              <a:t> </a:t>
            </a:r>
            <a:r>
              <a:rPr lang="en-US" sz="3200" dirty="0" err="1"/>
              <a:t>kontaktpersonu</a:t>
            </a:r>
            <a:r>
              <a:rPr lang="en-US" sz="3200" dirty="0"/>
              <a:t> </a:t>
            </a:r>
            <a:br>
              <a:rPr lang="en-US" sz="3200" dirty="0"/>
            </a:br>
            <a:r>
              <a:rPr lang="en-US" sz="3200" dirty="0"/>
              <a:t/>
            </a:r>
            <a:br>
              <a:rPr lang="en-US" sz="3200" dirty="0"/>
            </a:br>
            <a:r>
              <a:rPr lang="en-US" sz="3200" dirty="0" err="1"/>
              <a:t>mājas</a:t>
            </a:r>
            <a:r>
              <a:rPr lang="en-US" sz="3200" dirty="0"/>
              <a:t> </a:t>
            </a:r>
            <a:r>
              <a:rPr lang="en-US" sz="3200" dirty="0" err="1"/>
              <a:t>karantīnu</a:t>
            </a:r>
            <a:endParaRPr lang="lv-LV" sz="3200" dirty="0"/>
          </a:p>
        </p:txBody>
      </p:sp>
      <p:sp>
        <p:nvSpPr>
          <p:cNvPr id="207" name="Google Shape;207;p30"/>
          <p:cNvSpPr txBox="1">
            <a:spLocks noGrp="1"/>
          </p:cNvSpPr>
          <p:nvPr>
            <p:ph type="subTitle" idx="1"/>
          </p:nvPr>
        </p:nvSpPr>
        <p:spPr>
          <a:xfrm>
            <a:off x="2925449" y="6306231"/>
            <a:ext cx="5159829" cy="478558"/>
          </a:xfrm>
          <a:prstGeom prst="rect">
            <a:avLst/>
          </a:prstGeom>
          <a:noFill/>
          <a:ln>
            <a:noFill/>
          </a:ln>
        </p:spPr>
        <p:txBody>
          <a:bodyPr spcFirstLastPara="1" wrap="square" lIns="0" tIns="45700" rIns="91425" bIns="45700" anchor="t" anchorCtr="0">
            <a:noAutofit/>
          </a:bodyPr>
          <a:lstStyle/>
          <a:p>
            <a:pPr marL="0" indent="0">
              <a:spcBef>
                <a:spcPts val="0"/>
              </a:spcBef>
            </a:pPr>
            <a:r>
              <a:rPr lang="lv-LV" dirty="0"/>
              <a:t>Izglītības un zinātnes ministrija, 202</a:t>
            </a:r>
            <a:r>
              <a:rPr lang="en-US" dirty="0"/>
              <a:t>2</a:t>
            </a:r>
            <a:endParaRPr dirty="0"/>
          </a:p>
        </p:txBody>
      </p:sp>
      <p:pic>
        <p:nvPicPr>
          <p:cNvPr id="4" name="Picture 3"/>
          <p:cNvPicPr>
            <a:picLocks noChangeAspect="1"/>
          </p:cNvPicPr>
          <p:nvPr/>
        </p:nvPicPr>
        <p:blipFill>
          <a:blip r:embed="rId3"/>
          <a:stretch>
            <a:fillRect/>
          </a:stretch>
        </p:blipFill>
        <p:spPr>
          <a:xfrm>
            <a:off x="1057744" y="0"/>
            <a:ext cx="1992429" cy="2011680"/>
          </a:xfrm>
          <a:prstGeom prst="rect">
            <a:avLst/>
          </a:prstGeom>
        </p:spPr>
      </p:pic>
    </p:spTree>
    <p:extLst>
      <p:ext uri="{BB962C8B-B14F-4D97-AF65-F5344CB8AC3E}">
        <p14:creationId xmlns:p14="http://schemas.microsoft.com/office/powerpoint/2010/main" val="103869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1C5A7E-18E6-47AF-8D79-3B35518FD3D2}"/>
              </a:ext>
            </a:extLst>
          </p:cNvPr>
          <p:cNvSpPr>
            <a:spLocks noGrp="1"/>
          </p:cNvSpPr>
          <p:nvPr>
            <p:ph type="title"/>
          </p:nvPr>
        </p:nvSpPr>
        <p:spPr>
          <a:xfrm>
            <a:off x="616774" y="257547"/>
            <a:ext cx="11194225" cy="1142815"/>
          </a:xfrm>
        </p:spPr>
        <p:txBody>
          <a:bodyPr>
            <a:normAutofit/>
          </a:bodyPr>
          <a:lstStyle/>
          <a:p>
            <a:r>
              <a:rPr lang="lv-LV" sz="4000" dirty="0"/>
              <a:t>Izmaiņas saistībā ar kontaktpersonu </a:t>
            </a:r>
            <a:r>
              <a:rPr lang="en-US" sz="4000" dirty="0" err="1"/>
              <a:t>mājas</a:t>
            </a:r>
            <a:r>
              <a:rPr lang="en-US" sz="4000" dirty="0"/>
              <a:t> </a:t>
            </a:r>
            <a:r>
              <a:rPr lang="lv-LV" sz="4000" dirty="0"/>
              <a:t>karantīnu</a:t>
            </a:r>
            <a:endParaRPr lang="en-GB" sz="4000" dirty="0"/>
          </a:p>
        </p:txBody>
      </p:sp>
      <p:sp>
        <p:nvSpPr>
          <p:cNvPr id="3" name="Content Placeholder 4">
            <a:extLst>
              <a:ext uri="{FF2B5EF4-FFF2-40B4-BE49-F238E27FC236}">
                <a16:creationId xmlns="" xmlns:a16="http://schemas.microsoft.com/office/drawing/2014/main" id="{07990A46-BCA6-4CFC-BB37-D18FAD28738E}"/>
              </a:ext>
            </a:extLst>
          </p:cNvPr>
          <p:cNvSpPr txBox="1">
            <a:spLocks/>
          </p:cNvSpPr>
          <p:nvPr/>
        </p:nvSpPr>
        <p:spPr>
          <a:xfrm>
            <a:off x="140560" y="1683926"/>
            <a:ext cx="12051440" cy="5174073"/>
          </a:xfrm>
          <a:prstGeom prst="rect">
            <a:avLst/>
          </a:prstGeom>
        </p:spPr>
        <p:txBody>
          <a:bodyPr>
            <a:no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lv-LV" sz="1800" b="1" dirty="0">
              <a:solidFill>
                <a:srgbClr val="7030A0"/>
              </a:solidFill>
              <a:latin typeface="wf_segoe-ui_normal"/>
            </a:endParaRPr>
          </a:p>
        </p:txBody>
      </p:sp>
      <p:sp>
        <p:nvSpPr>
          <p:cNvPr id="4" name="TextBox 3"/>
          <p:cNvSpPr txBox="1"/>
          <p:nvPr/>
        </p:nvSpPr>
        <p:spPr>
          <a:xfrm>
            <a:off x="692580" y="2239637"/>
            <a:ext cx="11118419" cy="3139321"/>
          </a:xfrm>
          <a:prstGeom prst="rect">
            <a:avLst/>
          </a:prstGeom>
          <a:noFill/>
        </p:spPr>
        <p:txBody>
          <a:bodyPr wrap="square" rtlCol="0">
            <a:spAutoFit/>
          </a:bodyPr>
          <a:lstStyle/>
          <a:p>
            <a:r>
              <a:rPr lang="en-US" dirty="0" err="1"/>
              <a:t>Izmaiņas</a:t>
            </a:r>
            <a:r>
              <a:rPr lang="en-US" dirty="0"/>
              <a:t> </a:t>
            </a:r>
            <a:r>
              <a:rPr lang="en-US" dirty="0" err="1"/>
              <a:t>stājas</a:t>
            </a:r>
            <a:r>
              <a:rPr lang="en-US" dirty="0"/>
              <a:t> </a:t>
            </a:r>
            <a:r>
              <a:rPr lang="en-US" dirty="0" err="1"/>
              <a:t>spēkā</a:t>
            </a:r>
            <a:r>
              <a:rPr lang="en-US" dirty="0"/>
              <a:t> 14.02</a:t>
            </a:r>
            <a:r>
              <a:rPr lang="en-US" dirty="0" smtClean="0"/>
              <a:t>. - </a:t>
            </a:r>
            <a:r>
              <a:rPr lang="en-GB" dirty="0" err="1"/>
              <a:t>piemērojamas</a:t>
            </a:r>
            <a:r>
              <a:rPr lang="en-GB" dirty="0"/>
              <a:t> </a:t>
            </a:r>
            <a:r>
              <a:rPr lang="en-GB" dirty="0" err="1" smtClean="0"/>
              <a:t>arī</a:t>
            </a:r>
            <a:r>
              <a:rPr lang="en-GB" dirty="0" smtClean="0"/>
              <a:t> </a:t>
            </a:r>
            <a:r>
              <a:rPr lang="en-GB" dirty="0" err="1" smtClean="0"/>
              <a:t>jau</a:t>
            </a:r>
            <a:r>
              <a:rPr lang="en-GB" dirty="0" smtClean="0"/>
              <a:t> </a:t>
            </a:r>
            <a:r>
              <a:rPr lang="en-GB" dirty="0" err="1"/>
              <a:t>uzsāktai</a:t>
            </a:r>
            <a:r>
              <a:rPr lang="en-GB" dirty="0"/>
              <a:t> </a:t>
            </a:r>
            <a:r>
              <a:rPr lang="en-GB" dirty="0" err="1"/>
              <a:t>mājas</a:t>
            </a:r>
            <a:r>
              <a:rPr lang="en-GB" dirty="0"/>
              <a:t> </a:t>
            </a:r>
            <a:r>
              <a:rPr lang="en-GB" dirty="0" err="1"/>
              <a:t>karantīnai</a:t>
            </a:r>
            <a:endParaRPr lang="en-US" dirty="0"/>
          </a:p>
          <a:p>
            <a:endParaRPr lang="en-US" dirty="0"/>
          </a:p>
          <a:p>
            <a:endParaRPr lang="en-US" dirty="0"/>
          </a:p>
          <a:p>
            <a:endParaRPr lang="en-US" dirty="0"/>
          </a:p>
          <a:p>
            <a:r>
              <a:rPr lang="en-US" b="1" dirty="0" err="1"/>
              <a:t>Juridiskais</a:t>
            </a:r>
            <a:r>
              <a:rPr lang="en-US" b="1" dirty="0"/>
              <a:t> </a:t>
            </a:r>
            <a:r>
              <a:rPr lang="en-US" b="1" dirty="0" err="1"/>
              <a:t>pamatojums</a:t>
            </a:r>
            <a:r>
              <a:rPr lang="en-US" b="1" dirty="0"/>
              <a:t>:</a:t>
            </a:r>
          </a:p>
          <a:p>
            <a:endParaRPr lang="en-US" b="1" dirty="0"/>
          </a:p>
          <a:p>
            <a:r>
              <a:rPr lang="en-US" dirty="0" err="1"/>
              <a:t>Grozījumi</a:t>
            </a:r>
            <a:r>
              <a:rPr lang="en-US" dirty="0"/>
              <a:t> Ministru </a:t>
            </a:r>
            <a:r>
              <a:rPr lang="en-US" dirty="0" err="1"/>
              <a:t>kabineta</a:t>
            </a:r>
            <a:r>
              <a:rPr lang="en-US" dirty="0"/>
              <a:t> 2021. </a:t>
            </a:r>
            <a:r>
              <a:rPr lang="en-US" dirty="0" err="1"/>
              <a:t>gada</a:t>
            </a:r>
            <a:r>
              <a:rPr lang="en-US" dirty="0"/>
              <a:t> 9. </a:t>
            </a:r>
            <a:r>
              <a:rPr lang="en-US" dirty="0" err="1"/>
              <a:t>oktobra</a:t>
            </a:r>
            <a:r>
              <a:rPr lang="en-US" dirty="0"/>
              <a:t> </a:t>
            </a:r>
            <a:r>
              <a:rPr lang="en-US" dirty="0" err="1"/>
              <a:t>rīkojumā</a:t>
            </a:r>
            <a:r>
              <a:rPr lang="en-US" dirty="0"/>
              <a:t> Nr. 720 "Par </a:t>
            </a:r>
            <a:r>
              <a:rPr lang="en-US" dirty="0" err="1"/>
              <a:t>ārkārtējās</a:t>
            </a:r>
            <a:r>
              <a:rPr lang="en-US" dirty="0"/>
              <a:t> </a:t>
            </a:r>
            <a:r>
              <a:rPr lang="en-US" dirty="0" err="1"/>
              <a:t>situācijas</a:t>
            </a:r>
            <a:r>
              <a:rPr lang="en-US" dirty="0"/>
              <a:t> </a:t>
            </a:r>
            <a:r>
              <a:rPr lang="en-US" dirty="0" err="1"/>
              <a:t>izsludināšanu</a:t>
            </a:r>
            <a:r>
              <a:rPr lang="en-US" dirty="0"/>
              <a:t>“</a:t>
            </a:r>
          </a:p>
          <a:p>
            <a:endParaRPr lang="en-US" dirty="0">
              <a:hlinkClick r:id="rId2"/>
            </a:endParaRPr>
          </a:p>
          <a:p>
            <a:r>
              <a:rPr lang="en-US" dirty="0">
                <a:hlinkClick r:id="rId2"/>
              </a:rPr>
              <a:t>https://www.vestnesis.lv/op/2022/29A.1</a:t>
            </a:r>
            <a:endParaRPr lang="en-US" dirty="0"/>
          </a:p>
          <a:p>
            <a:r>
              <a:rPr lang="en-US" dirty="0">
                <a:hlinkClick r:id="rId3"/>
              </a:rPr>
              <a:t>https://likumi.lv/ta/id/326729-par-arkartejas-situacijas-izsludinasanu</a:t>
            </a:r>
            <a:endParaRPr lang="en-US" dirty="0"/>
          </a:p>
          <a:p>
            <a:endParaRPr lang="lv-LV" dirty="0"/>
          </a:p>
        </p:txBody>
      </p:sp>
    </p:spTree>
    <p:extLst>
      <p:ext uri="{BB962C8B-B14F-4D97-AF65-F5344CB8AC3E}">
        <p14:creationId xmlns:p14="http://schemas.microsoft.com/office/powerpoint/2010/main" val="3258273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1C5A7E-18E6-47AF-8D79-3B35518FD3D2}"/>
              </a:ext>
            </a:extLst>
          </p:cNvPr>
          <p:cNvSpPr>
            <a:spLocks noGrp="1"/>
          </p:cNvSpPr>
          <p:nvPr>
            <p:ph type="title"/>
          </p:nvPr>
        </p:nvSpPr>
        <p:spPr>
          <a:xfrm>
            <a:off x="616774" y="257547"/>
            <a:ext cx="11194225" cy="1142815"/>
          </a:xfrm>
        </p:spPr>
        <p:txBody>
          <a:bodyPr>
            <a:normAutofit/>
          </a:bodyPr>
          <a:lstStyle/>
          <a:p>
            <a:r>
              <a:rPr lang="en-US" sz="4000" dirty="0" err="1"/>
              <a:t>Darbinieki</a:t>
            </a:r>
            <a:r>
              <a:rPr lang="en-US" sz="4000" dirty="0"/>
              <a:t> - </a:t>
            </a:r>
            <a:r>
              <a:rPr lang="en-US" sz="4000" dirty="0" err="1"/>
              <a:t>kontaktpersonas</a:t>
            </a:r>
            <a:endParaRPr lang="en-GB" sz="4000" dirty="0"/>
          </a:p>
        </p:txBody>
      </p:sp>
      <p:sp>
        <p:nvSpPr>
          <p:cNvPr id="3" name="Content Placeholder 4">
            <a:extLst>
              <a:ext uri="{FF2B5EF4-FFF2-40B4-BE49-F238E27FC236}">
                <a16:creationId xmlns="" xmlns:a16="http://schemas.microsoft.com/office/drawing/2014/main" id="{07990A46-BCA6-4CFC-BB37-D18FAD28738E}"/>
              </a:ext>
            </a:extLst>
          </p:cNvPr>
          <p:cNvSpPr txBox="1">
            <a:spLocks/>
          </p:cNvSpPr>
          <p:nvPr/>
        </p:nvSpPr>
        <p:spPr>
          <a:xfrm>
            <a:off x="140560" y="1683926"/>
            <a:ext cx="12051440" cy="5174073"/>
          </a:xfrm>
          <a:prstGeom prst="rect">
            <a:avLst/>
          </a:prstGeom>
        </p:spPr>
        <p:txBody>
          <a:bodyPr>
            <a:no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lv-LV" sz="1800" b="1" dirty="0">
              <a:solidFill>
                <a:srgbClr val="7030A0"/>
              </a:solidFill>
              <a:latin typeface="wf_segoe-ui_normal"/>
            </a:endParaRPr>
          </a:p>
        </p:txBody>
      </p:sp>
      <p:sp>
        <p:nvSpPr>
          <p:cNvPr id="4" name="TextBox 3"/>
          <p:cNvSpPr txBox="1"/>
          <p:nvPr/>
        </p:nvSpPr>
        <p:spPr>
          <a:xfrm>
            <a:off x="140560" y="1932828"/>
            <a:ext cx="11940278" cy="4524315"/>
          </a:xfrm>
          <a:prstGeom prst="rect">
            <a:avLst/>
          </a:prstGeom>
          <a:noFill/>
        </p:spPr>
        <p:txBody>
          <a:bodyPr wrap="square" rtlCol="0">
            <a:spAutoFit/>
          </a:bodyPr>
          <a:lstStyle/>
          <a:p>
            <a:pPr algn="ctr"/>
            <a:r>
              <a:rPr lang="en-US" sz="2400" b="1" dirty="0"/>
              <a:t>I</a:t>
            </a:r>
            <a:r>
              <a:rPr lang="lv-LV" sz="2400" b="1" dirty="0" err="1"/>
              <a:t>zglītības</a:t>
            </a:r>
            <a:r>
              <a:rPr lang="lv-LV" sz="2400" b="1" dirty="0"/>
              <a:t> </a:t>
            </a:r>
            <a:r>
              <a:rPr lang="en-US" sz="2400" b="1" dirty="0" err="1"/>
              <a:t>iestādē</a:t>
            </a:r>
            <a:r>
              <a:rPr lang="en-US" sz="2400" b="1" dirty="0"/>
              <a:t> </a:t>
            </a:r>
            <a:r>
              <a:rPr lang="en-US" sz="2400" b="1" dirty="0" err="1"/>
              <a:t>nodarbinātie</a:t>
            </a:r>
            <a:r>
              <a:rPr lang="en-US" sz="2400" b="1" dirty="0"/>
              <a:t> </a:t>
            </a:r>
            <a:r>
              <a:rPr lang="en-US" sz="2400" dirty="0"/>
              <a:t>(</a:t>
            </a:r>
            <a:r>
              <a:rPr lang="en-US" sz="2400" dirty="0" err="1"/>
              <a:t>arī</a:t>
            </a:r>
            <a:r>
              <a:rPr lang="en-US" sz="2400" dirty="0"/>
              <a:t> </a:t>
            </a:r>
            <a:r>
              <a:rPr lang="lv-LV" sz="2400" dirty="0"/>
              <a:t>izglītojamā asistents</a:t>
            </a:r>
            <a:r>
              <a:rPr lang="en-US" sz="2400" dirty="0"/>
              <a:t>)</a:t>
            </a:r>
            <a:r>
              <a:rPr lang="lv-LV" sz="2400" b="1" dirty="0"/>
              <a:t> </a:t>
            </a:r>
            <a:r>
              <a:rPr lang="lv-LV" sz="2400" dirty="0"/>
              <a:t>darba pienākumus klātienē</a:t>
            </a:r>
            <a:r>
              <a:rPr lang="en-US" sz="2400" dirty="0"/>
              <a:t> </a:t>
            </a:r>
            <a:r>
              <a:rPr lang="en-US" sz="2400" dirty="0" err="1"/>
              <a:t>var</a:t>
            </a:r>
            <a:r>
              <a:rPr lang="en-US" sz="2400" dirty="0"/>
              <a:t> </a:t>
            </a:r>
            <a:r>
              <a:rPr lang="en-US" sz="2400" dirty="0" err="1"/>
              <a:t>veik</a:t>
            </a:r>
            <a:r>
              <a:rPr lang="lv-LV" sz="2400" dirty="0"/>
              <a:t>t,</a:t>
            </a:r>
            <a:endParaRPr lang="en-US" sz="1600" dirty="0"/>
          </a:p>
          <a:p>
            <a:pPr algn="ctr"/>
            <a:r>
              <a:rPr lang="lv-LV" sz="2400" dirty="0"/>
              <a:t>neievēro</a:t>
            </a:r>
            <a:r>
              <a:rPr lang="en-US" sz="2400" dirty="0"/>
              <a:t>jot</a:t>
            </a:r>
            <a:r>
              <a:rPr lang="lv-LV" sz="2400" dirty="0"/>
              <a:t> mājas </a:t>
            </a:r>
            <a:r>
              <a:rPr lang="lv-LV" sz="2400" dirty="0" err="1"/>
              <a:t>karantīn</a:t>
            </a:r>
            <a:r>
              <a:rPr lang="en-US" sz="2400" dirty="0"/>
              <a:t>as </a:t>
            </a:r>
            <a:r>
              <a:rPr lang="en-US" sz="2400" dirty="0" err="1"/>
              <a:t>nosacījumus</a:t>
            </a:r>
            <a:r>
              <a:rPr lang="en-US" sz="2400" dirty="0"/>
              <a:t>, </a:t>
            </a:r>
            <a:r>
              <a:rPr lang="en-US" sz="2400" dirty="0" err="1"/>
              <a:t>ja</a:t>
            </a:r>
            <a:r>
              <a:rPr lang="en-US" sz="2400" dirty="0"/>
              <a:t> </a:t>
            </a:r>
            <a:r>
              <a:rPr lang="en-US" sz="2400" dirty="0" err="1"/>
              <a:t>tiek</a:t>
            </a:r>
            <a:r>
              <a:rPr lang="en-US" sz="2400" dirty="0"/>
              <a:t> </a:t>
            </a:r>
            <a:r>
              <a:rPr lang="en-US" sz="2400" dirty="0" err="1"/>
              <a:t>veikts</a:t>
            </a:r>
            <a:r>
              <a:rPr lang="en-US" sz="2400" dirty="0"/>
              <a:t> </a:t>
            </a:r>
            <a:r>
              <a:rPr lang="lv-LV" sz="2400" dirty="0"/>
              <a:t>rutīnas </a:t>
            </a:r>
            <a:r>
              <a:rPr lang="lv-LV" sz="2400" dirty="0" err="1"/>
              <a:t>skrīninga</a:t>
            </a:r>
            <a:r>
              <a:rPr lang="lv-LV" sz="2400" dirty="0"/>
              <a:t> test</a:t>
            </a:r>
            <a:r>
              <a:rPr lang="en-US" sz="2400" dirty="0"/>
              <a:t>s</a:t>
            </a:r>
            <a:r>
              <a:rPr lang="lv-LV" sz="2400" dirty="0"/>
              <a:t> atbilstoši </a:t>
            </a:r>
            <a:r>
              <a:rPr lang="en-US" sz="2400" dirty="0" err="1"/>
              <a:t>Slimību</a:t>
            </a:r>
            <a:r>
              <a:rPr lang="en-US" sz="2400" dirty="0"/>
              <a:t> </a:t>
            </a:r>
            <a:r>
              <a:rPr lang="en-US" sz="2400" dirty="0" err="1"/>
              <a:t>profilakses</a:t>
            </a:r>
            <a:r>
              <a:rPr lang="en-US" sz="2400" dirty="0"/>
              <a:t> un </a:t>
            </a:r>
            <a:r>
              <a:rPr lang="en-US" sz="2400" dirty="0" err="1"/>
              <a:t>kontroles</a:t>
            </a:r>
            <a:r>
              <a:rPr lang="en-US" sz="2400" dirty="0"/>
              <a:t> </a:t>
            </a:r>
            <a:r>
              <a:rPr lang="en-US" sz="2400" dirty="0" err="1"/>
              <a:t>centra</a:t>
            </a:r>
            <a:r>
              <a:rPr lang="en-US" sz="2400" dirty="0"/>
              <a:t> </a:t>
            </a:r>
            <a:r>
              <a:rPr lang="lv-LV" sz="2400" dirty="0"/>
              <a:t>algoritmam</a:t>
            </a:r>
            <a:r>
              <a:rPr lang="en-US" sz="2400" dirty="0"/>
              <a:t>.</a:t>
            </a:r>
          </a:p>
          <a:p>
            <a:pPr algn="just"/>
            <a:endParaRPr lang="en-US" sz="2400" dirty="0"/>
          </a:p>
          <a:p>
            <a:pPr algn="just"/>
            <a:endParaRPr lang="en-US" sz="2400" dirty="0"/>
          </a:p>
          <a:p>
            <a:pPr algn="just"/>
            <a:r>
              <a:rPr lang="en-US" sz="2000" i="1" dirty="0" err="1"/>
              <a:t>Tas</a:t>
            </a:r>
            <a:r>
              <a:rPr lang="en-US" sz="2000" i="1" dirty="0"/>
              <a:t> </a:t>
            </a:r>
            <a:r>
              <a:rPr lang="en-US" sz="2000" i="1" dirty="0" err="1"/>
              <a:t>nozīmē</a:t>
            </a:r>
            <a:r>
              <a:rPr lang="en-US" sz="2000" i="1" dirty="0"/>
              <a:t>, </a:t>
            </a:r>
            <a:r>
              <a:rPr lang="en-US" sz="2000" i="1" dirty="0" err="1"/>
              <a:t>ka</a:t>
            </a:r>
            <a:r>
              <a:rPr lang="en-US" sz="2000" i="1" dirty="0"/>
              <a:t> </a:t>
            </a:r>
            <a:r>
              <a:rPr lang="lv-LV" sz="2000" i="1" dirty="0"/>
              <a:t>vairs </a:t>
            </a:r>
            <a:r>
              <a:rPr lang="en-US" sz="2000" i="1" dirty="0" err="1"/>
              <a:t>nav</a:t>
            </a:r>
            <a:r>
              <a:rPr lang="en-US" sz="2000" i="1" dirty="0"/>
              <a:t> </a:t>
            </a:r>
            <a:r>
              <a:rPr lang="lv-LV" sz="2000" i="1" dirty="0"/>
              <a:t>jāveic RNS vai antigēna tests </a:t>
            </a:r>
            <a:r>
              <a:rPr lang="lv-LV" sz="2000" i="1" dirty="0" smtClean="0"/>
              <a:t>pēc </a:t>
            </a:r>
            <a:r>
              <a:rPr lang="en-US" sz="2000" i="1" dirty="0" err="1" smtClean="0"/>
              <a:t>pēdējā</a:t>
            </a:r>
            <a:r>
              <a:rPr lang="en-US" sz="2000" i="1" smtClean="0"/>
              <a:t> </a:t>
            </a:r>
            <a:r>
              <a:rPr lang="lv-LV" sz="2000" i="1" smtClean="0"/>
              <a:t>kontakta </a:t>
            </a:r>
            <a:r>
              <a:rPr lang="lv-LV" sz="2000" i="1" dirty="0"/>
              <a:t>ar inficēto personu un atkārtotais tests 3. vai 4.dienā, kā arī </a:t>
            </a:r>
            <a:r>
              <a:rPr lang="en-US" sz="2000" i="1" dirty="0" err="1"/>
              <a:t>vairs</a:t>
            </a:r>
            <a:r>
              <a:rPr lang="en-US" sz="2000" i="1" dirty="0"/>
              <a:t> </a:t>
            </a:r>
            <a:r>
              <a:rPr lang="lv-LV" sz="2000" i="1" dirty="0"/>
              <a:t>netiek piemērots regulējums par testēšanos septiņu dienu periodā katru dienu pirms klātienes </a:t>
            </a:r>
            <a:r>
              <a:rPr lang="en-US" sz="2000" i="1" dirty="0" err="1"/>
              <a:t>darba</a:t>
            </a:r>
            <a:r>
              <a:rPr lang="en-US" sz="2000" i="1" dirty="0"/>
              <a:t> </a:t>
            </a:r>
            <a:r>
              <a:rPr lang="en-US" sz="2000" i="1" dirty="0" err="1"/>
              <a:t>dienas</a:t>
            </a:r>
            <a:r>
              <a:rPr lang="en-US" sz="2000" i="1" dirty="0"/>
              <a:t> </a:t>
            </a:r>
            <a:r>
              <a:rPr lang="lv-LV" sz="2000" i="1" dirty="0"/>
              <a:t>uzsākšanas.  </a:t>
            </a:r>
            <a:endParaRPr lang="en-US" sz="2000" i="1" dirty="0"/>
          </a:p>
          <a:p>
            <a:pPr algn="just"/>
            <a:endParaRPr lang="en-US" sz="2400" dirty="0"/>
          </a:p>
          <a:p>
            <a:pPr algn="just"/>
            <a:endParaRPr lang="en-US" sz="2400" dirty="0"/>
          </a:p>
          <a:p>
            <a:pPr algn="just"/>
            <a:r>
              <a:rPr lang="en-US" sz="2000" dirty="0" err="1"/>
              <a:t>Prasība</a:t>
            </a:r>
            <a:r>
              <a:rPr lang="en-US" sz="2000" dirty="0"/>
              <a:t> </a:t>
            </a:r>
            <a:r>
              <a:rPr lang="en-US" sz="2000" dirty="0" err="1"/>
              <a:t>piemērojama</a:t>
            </a:r>
            <a:r>
              <a:rPr lang="en-US" sz="2000" dirty="0"/>
              <a:t> </a:t>
            </a:r>
            <a:r>
              <a:rPr lang="lv-LV" sz="2000" dirty="0"/>
              <a:t>pirmsskolas, pamata un vidējās izglītības pakāpē nodarbinātajiem, tai skaitā interešu izglītības un profesionālās ievirzes izglītības programmās (izņemot profesionālās tālākizglītības un profesionālās pilnveides programmas</a:t>
            </a:r>
            <a:r>
              <a:rPr lang="en-US" sz="2000" dirty="0"/>
              <a:t>)</a:t>
            </a:r>
            <a:r>
              <a:rPr lang="lv-LV" sz="2000" dirty="0"/>
              <a:t>.</a:t>
            </a:r>
          </a:p>
        </p:txBody>
      </p:sp>
    </p:spTree>
    <p:extLst>
      <p:ext uri="{BB962C8B-B14F-4D97-AF65-F5344CB8AC3E}">
        <p14:creationId xmlns:p14="http://schemas.microsoft.com/office/powerpoint/2010/main" val="2428203492"/>
      </p:ext>
    </p:extLst>
  </p:cSld>
  <p:clrMapOvr>
    <a:masterClrMapping/>
  </p:clrMapOvr>
  <p:extLst mod="1">
    <p:ext uri="{6950BFC3-D8DA-4A85-94F7-54DA5524770B}">
      <p188:commentRel xmlns=""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1C5A7E-18E6-47AF-8D79-3B35518FD3D2}"/>
              </a:ext>
            </a:extLst>
          </p:cNvPr>
          <p:cNvSpPr>
            <a:spLocks noGrp="1"/>
          </p:cNvSpPr>
          <p:nvPr>
            <p:ph type="title"/>
          </p:nvPr>
        </p:nvSpPr>
        <p:spPr>
          <a:xfrm>
            <a:off x="616774" y="257547"/>
            <a:ext cx="11194225" cy="1142815"/>
          </a:xfrm>
        </p:spPr>
        <p:txBody>
          <a:bodyPr>
            <a:normAutofit/>
          </a:bodyPr>
          <a:lstStyle/>
          <a:p>
            <a:r>
              <a:rPr lang="en-US" sz="4000" dirty="0" err="1"/>
              <a:t>Izglītojamie</a:t>
            </a:r>
            <a:r>
              <a:rPr lang="en-US" sz="4000" dirty="0"/>
              <a:t> - </a:t>
            </a:r>
            <a:r>
              <a:rPr lang="en-US" sz="4000" dirty="0" err="1"/>
              <a:t>kontaktpersonas</a:t>
            </a:r>
            <a:endParaRPr lang="en-GB" sz="4000" dirty="0"/>
          </a:p>
        </p:txBody>
      </p:sp>
      <p:sp>
        <p:nvSpPr>
          <p:cNvPr id="3" name="Content Placeholder 4">
            <a:extLst>
              <a:ext uri="{FF2B5EF4-FFF2-40B4-BE49-F238E27FC236}">
                <a16:creationId xmlns="" xmlns:a16="http://schemas.microsoft.com/office/drawing/2014/main" id="{07990A46-BCA6-4CFC-BB37-D18FAD28738E}"/>
              </a:ext>
            </a:extLst>
          </p:cNvPr>
          <p:cNvSpPr txBox="1">
            <a:spLocks/>
          </p:cNvSpPr>
          <p:nvPr/>
        </p:nvSpPr>
        <p:spPr>
          <a:xfrm>
            <a:off x="140560" y="1683926"/>
            <a:ext cx="12051440" cy="5174073"/>
          </a:xfrm>
          <a:prstGeom prst="rect">
            <a:avLst/>
          </a:prstGeom>
        </p:spPr>
        <p:txBody>
          <a:bodyPr>
            <a:no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lv-LV" sz="1800" b="1" dirty="0">
              <a:solidFill>
                <a:srgbClr val="7030A0"/>
              </a:solidFill>
              <a:latin typeface="wf_segoe-ui_normal"/>
            </a:endParaRPr>
          </a:p>
        </p:txBody>
      </p:sp>
      <p:sp>
        <p:nvSpPr>
          <p:cNvPr id="4" name="TextBox 3"/>
          <p:cNvSpPr txBox="1"/>
          <p:nvPr/>
        </p:nvSpPr>
        <p:spPr>
          <a:xfrm>
            <a:off x="140560" y="2113679"/>
            <a:ext cx="11810998" cy="4093428"/>
          </a:xfrm>
          <a:prstGeom prst="rect">
            <a:avLst/>
          </a:prstGeom>
          <a:noFill/>
        </p:spPr>
        <p:txBody>
          <a:bodyPr wrap="square" rtlCol="0">
            <a:spAutoFit/>
          </a:bodyPr>
          <a:lstStyle/>
          <a:p>
            <a:pPr algn="ctr"/>
            <a:r>
              <a:rPr lang="en-US" sz="2400" dirty="0" err="1"/>
              <a:t>Izglītojamais</a:t>
            </a:r>
            <a:r>
              <a:rPr lang="en-US" sz="2400" dirty="0"/>
              <a:t> </a:t>
            </a:r>
            <a:r>
              <a:rPr lang="lv-LV" sz="2400" b="1" dirty="0"/>
              <a:t>pamata un vidējās </a:t>
            </a:r>
            <a:r>
              <a:rPr lang="lv-LV" sz="2400" dirty="0"/>
              <a:t>izglītības pakāpē var piedalīties izglītības procesā klātienē</a:t>
            </a:r>
            <a:r>
              <a:rPr lang="en-US" sz="2400" dirty="0"/>
              <a:t>,</a:t>
            </a:r>
            <a:r>
              <a:rPr lang="lv-LV" sz="2400" dirty="0"/>
              <a:t> neievērot mājas karantīnas nosacījumus, ja tiek veikta rutīnas </a:t>
            </a:r>
            <a:r>
              <a:rPr lang="lv-LV" sz="2400" dirty="0" err="1"/>
              <a:t>skrīninga</a:t>
            </a:r>
            <a:r>
              <a:rPr lang="lv-LV" sz="2400" dirty="0"/>
              <a:t> testēšana atbilstoši </a:t>
            </a:r>
            <a:r>
              <a:rPr lang="en-US" sz="2400" dirty="0" err="1"/>
              <a:t>Slimību</a:t>
            </a:r>
            <a:r>
              <a:rPr lang="en-US" sz="2400" dirty="0"/>
              <a:t> </a:t>
            </a:r>
            <a:r>
              <a:rPr lang="en-US" sz="2400" dirty="0" err="1"/>
              <a:t>profilakses</a:t>
            </a:r>
            <a:r>
              <a:rPr lang="en-US" sz="2400" dirty="0"/>
              <a:t> un </a:t>
            </a:r>
            <a:r>
              <a:rPr lang="en-US" sz="2400" dirty="0" err="1"/>
              <a:t>kontroles</a:t>
            </a:r>
            <a:r>
              <a:rPr lang="en-US" sz="2400" dirty="0"/>
              <a:t> </a:t>
            </a:r>
            <a:r>
              <a:rPr lang="lv-LV" sz="2400" dirty="0"/>
              <a:t>centra algoritmam</a:t>
            </a:r>
            <a:r>
              <a:rPr lang="en-US" sz="2400" dirty="0"/>
              <a:t>.</a:t>
            </a:r>
            <a:endParaRPr lang="en-US" sz="2400" b="1" dirty="0"/>
          </a:p>
          <a:p>
            <a:pPr algn="just"/>
            <a:endParaRPr lang="lv-LV" sz="2400" b="1" dirty="0"/>
          </a:p>
          <a:p>
            <a:pPr algn="just"/>
            <a:endParaRPr lang="en-US" sz="2400" b="1" dirty="0"/>
          </a:p>
          <a:p>
            <a:pPr algn="just"/>
            <a:r>
              <a:rPr lang="en-US" sz="2000" i="1" dirty="0" err="1"/>
              <a:t>Tas</a:t>
            </a:r>
            <a:r>
              <a:rPr lang="en-US" sz="2000" i="1" dirty="0"/>
              <a:t> </a:t>
            </a:r>
            <a:r>
              <a:rPr lang="en-US" sz="2000" i="1" dirty="0" err="1"/>
              <a:t>nozīmē</a:t>
            </a:r>
            <a:r>
              <a:rPr lang="en-US" sz="2000" i="1" dirty="0"/>
              <a:t>, </a:t>
            </a:r>
            <a:r>
              <a:rPr lang="en-US" sz="2000" i="1" dirty="0" err="1"/>
              <a:t>ka</a:t>
            </a:r>
            <a:r>
              <a:rPr lang="en-US" sz="2000" i="1" dirty="0"/>
              <a:t> </a:t>
            </a:r>
            <a:r>
              <a:rPr lang="lv-LV" sz="2000" i="1" dirty="0"/>
              <a:t>vairs </a:t>
            </a:r>
            <a:r>
              <a:rPr lang="en-US" sz="2000" i="1" dirty="0" err="1"/>
              <a:t>nav</a:t>
            </a:r>
            <a:r>
              <a:rPr lang="en-US" sz="2000" i="1" dirty="0"/>
              <a:t> </a:t>
            </a:r>
            <a:r>
              <a:rPr lang="en-US" sz="2000" i="1" dirty="0" err="1"/>
              <a:t>nepieciešams</a:t>
            </a:r>
            <a:r>
              <a:rPr lang="en-US" sz="2000" i="1" dirty="0"/>
              <a:t> </a:t>
            </a:r>
            <a:r>
              <a:rPr lang="lv-LV" sz="2000" i="1" dirty="0"/>
              <a:t>10 dienas neapmeklēt izglītības iestādi, kā arī </a:t>
            </a:r>
            <a:r>
              <a:rPr lang="en-US" sz="2000" i="1" dirty="0" err="1"/>
              <a:t>vairs</a:t>
            </a:r>
            <a:r>
              <a:rPr lang="en-US" sz="2000" i="1" dirty="0"/>
              <a:t> </a:t>
            </a:r>
            <a:r>
              <a:rPr lang="lv-LV" sz="2000" i="1" dirty="0"/>
              <a:t>netiek piemērots regulējums par testēšanos septiņu dienu periodā katru dienu pirms klātienes mācību dienas uzsākšanas.  </a:t>
            </a:r>
            <a:endParaRPr lang="en-US" sz="2000" i="1" dirty="0"/>
          </a:p>
          <a:p>
            <a:pPr algn="just"/>
            <a:endParaRPr lang="lv-LV" sz="2000" i="1" dirty="0"/>
          </a:p>
          <a:p>
            <a:pPr algn="just"/>
            <a:endParaRPr lang="en-US" sz="2000" i="1" dirty="0"/>
          </a:p>
          <a:p>
            <a:pPr algn="just"/>
            <a:r>
              <a:rPr lang="en-US" sz="2000" dirty="0" err="1"/>
              <a:t>Prasība</a:t>
            </a:r>
            <a:r>
              <a:rPr lang="en-US" sz="2000" dirty="0"/>
              <a:t> </a:t>
            </a:r>
            <a:r>
              <a:rPr lang="en-US" sz="2000" dirty="0" err="1"/>
              <a:t>attiecas</a:t>
            </a:r>
            <a:r>
              <a:rPr lang="en-US" sz="2000" dirty="0"/>
              <a:t> </a:t>
            </a:r>
            <a:r>
              <a:rPr lang="en-US" sz="2000" dirty="0" err="1"/>
              <a:t>arī</a:t>
            </a:r>
            <a:r>
              <a:rPr lang="en-US" sz="2000" dirty="0"/>
              <a:t> </a:t>
            </a:r>
            <a:r>
              <a:rPr lang="lv-LV" sz="2000" dirty="0"/>
              <a:t>uz interešu izglītības un profesionālās ievirzes izglītības programmām (izņemot profesionālās tālākizglītības un profesionālās pilnveides programmas)</a:t>
            </a:r>
            <a:r>
              <a:rPr lang="en-US" sz="2000" i="1" dirty="0"/>
              <a:t>.</a:t>
            </a:r>
            <a:endParaRPr lang="lv-LV" sz="2000" i="1" dirty="0"/>
          </a:p>
          <a:p>
            <a:pPr algn="just"/>
            <a:endParaRPr lang="lv-LV" sz="2000" i="1" dirty="0"/>
          </a:p>
        </p:txBody>
      </p:sp>
    </p:spTree>
    <p:extLst>
      <p:ext uri="{BB962C8B-B14F-4D97-AF65-F5344CB8AC3E}">
        <p14:creationId xmlns:p14="http://schemas.microsoft.com/office/powerpoint/2010/main" val="3263079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1C5A7E-18E6-47AF-8D79-3B35518FD3D2}"/>
              </a:ext>
            </a:extLst>
          </p:cNvPr>
          <p:cNvSpPr>
            <a:spLocks noGrp="1"/>
          </p:cNvSpPr>
          <p:nvPr>
            <p:ph type="title"/>
          </p:nvPr>
        </p:nvSpPr>
        <p:spPr>
          <a:xfrm>
            <a:off x="616774" y="257547"/>
            <a:ext cx="11194225" cy="1142815"/>
          </a:xfrm>
        </p:spPr>
        <p:txBody>
          <a:bodyPr>
            <a:normAutofit/>
          </a:bodyPr>
          <a:lstStyle/>
          <a:p>
            <a:r>
              <a:rPr lang="en-US" sz="4000" dirty="0" err="1"/>
              <a:t>Izglītojamie</a:t>
            </a:r>
            <a:r>
              <a:rPr lang="en-US" sz="4000" dirty="0"/>
              <a:t> - </a:t>
            </a:r>
            <a:r>
              <a:rPr lang="en-US" sz="4000" dirty="0" err="1"/>
              <a:t>kontaktpersonas</a:t>
            </a:r>
            <a:endParaRPr lang="en-GB" sz="4000" dirty="0"/>
          </a:p>
        </p:txBody>
      </p:sp>
      <p:sp>
        <p:nvSpPr>
          <p:cNvPr id="3" name="Content Placeholder 4">
            <a:extLst>
              <a:ext uri="{FF2B5EF4-FFF2-40B4-BE49-F238E27FC236}">
                <a16:creationId xmlns="" xmlns:a16="http://schemas.microsoft.com/office/drawing/2014/main" id="{07990A46-BCA6-4CFC-BB37-D18FAD28738E}"/>
              </a:ext>
            </a:extLst>
          </p:cNvPr>
          <p:cNvSpPr txBox="1">
            <a:spLocks/>
          </p:cNvSpPr>
          <p:nvPr/>
        </p:nvSpPr>
        <p:spPr>
          <a:xfrm>
            <a:off x="140560" y="1683926"/>
            <a:ext cx="12051440" cy="5174073"/>
          </a:xfrm>
          <a:prstGeom prst="rect">
            <a:avLst/>
          </a:prstGeom>
        </p:spPr>
        <p:txBody>
          <a:bodyPr>
            <a:no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lv-LV" sz="1800" b="1" dirty="0">
              <a:solidFill>
                <a:srgbClr val="7030A0"/>
              </a:solidFill>
              <a:latin typeface="wf_segoe-ui_normal"/>
            </a:endParaRPr>
          </a:p>
        </p:txBody>
      </p:sp>
      <p:sp>
        <p:nvSpPr>
          <p:cNvPr id="4" name="TextBox 3"/>
          <p:cNvSpPr txBox="1"/>
          <p:nvPr/>
        </p:nvSpPr>
        <p:spPr>
          <a:xfrm>
            <a:off x="140559" y="1801707"/>
            <a:ext cx="11670439" cy="3785652"/>
          </a:xfrm>
          <a:prstGeom prst="rect">
            <a:avLst/>
          </a:prstGeom>
          <a:noFill/>
        </p:spPr>
        <p:txBody>
          <a:bodyPr wrap="square" rtlCol="0">
            <a:spAutoFit/>
          </a:bodyPr>
          <a:lstStyle/>
          <a:p>
            <a:pPr algn="just"/>
            <a:endParaRPr lang="en-US" sz="2400" b="1" dirty="0">
              <a:latin typeface="Verdana" panose="020B0604030504040204" pitchFamily="34" charset="0"/>
              <a:ea typeface="Verdana" panose="020B0604030504040204" pitchFamily="34" charset="0"/>
            </a:endParaRPr>
          </a:p>
          <a:p>
            <a:pPr algn="just"/>
            <a:r>
              <a:rPr lang="en-US" sz="2400" dirty="0">
                <a:ea typeface="Verdana" panose="020B0604030504040204" pitchFamily="34" charset="0"/>
              </a:rPr>
              <a:t>I</a:t>
            </a:r>
            <a:r>
              <a:rPr lang="lv-LV" sz="2400" dirty="0" err="1">
                <a:ea typeface="Verdana" panose="020B0604030504040204" pitchFamily="34" charset="0"/>
              </a:rPr>
              <a:t>zglītojamais</a:t>
            </a:r>
            <a:r>
              <a:rPr lang="lv-LV" sz="2400" dirty="0">
                <a:ea typeface="Verdana" panose="020B0604030504040204" pitchFamily="34" charset="0"/>
              </a:rPr>
              <a:t> </a:t>
            </a:r>
            <a:r>
              <a:rPr lang="lv-LV" sz="2400" b="1" dirty="0">
                <a:ea typeface="Verdana" panose="020B0604030504040204" pitchFamily="34" charset="0"/>
              </a:rPr>
              <a:t>pirmsskolas </a:t>
            </a:r>
            <a:r>
              <a:rPr lang="lv-LV" sz="2400" dirty="0">
                <a:ea typeface="Verdana" panose="020B0604030504040204" pitchFamily="34" charset="0"/>
              </a:rPr>
              <a:t>izglītības pakāpē klātienes izglītības procesā </a:t>
            </a:r>
            <a:r>
              <a:rPr lang="en-US" sz="2000" dirty="0">
                <a:ea typeface="Verdana" panose="020B0604030504040204" pitchFamily="34" charset="0"/>
              </a:rPr>
              <a:t>(</a:t>
            </a:r>
            <a:r>
              <a:rPr lang="lv-LV" sz="2000" dirty="0">
                <a:ea typeface="Verdana" panose="020B0604030504040204" pitchFamily="34" charset="0"/>
              </a:rPr>
              <a:t>tai skaitā interešu izglītības un profesionālās ievirzes izglītības programmās, kā arī, lai klātienē saņemtu bērnu uzraudzības pakalpojumu</a:t>
            </a:r>
            <a:r>
              <a:rPr lang="en-US" sz="2000" dirty="0">
                <a:ea typeface="Verdana" panose="020B0604030504040204" pitchFamily="34" charset="0"/>
              </a:rPr>
              <a:t>) </a:t>
            </a:r>
            <a:r>
              <a:rPr lang="en-US" sz="2400" dirty="0" err="1">
                <a:ea typeface="Verdana" panose="020B0604030504040204" pitchFamily="34" charset="0"/>
              </a:rPr>
              <a:t>tāpat</a:t>
            </a:r>
            <a:r>
              <a:rPr lang="en-US" sz="2400" dirty="0">
                <a:ea typeface="Verdana" panose="020B0604030504040204" pitchFamily="34" charset="0"/>
              </a:rPr>
              <a:t> </a:t>
            </a:r>
            <a:r>
              <a:rPr lang="en-US" sz="2400" dirty="0" err="1">
                <a:ea typeface="Verdana" panose="020B0604030504040204" pitchFamily="34" charset="0"/>
              </a:rPr>
              <a:t>kā</a:t>
            </a:r>
            <a:r>
              <a:rPr lang="en-US" sz="2400" dirty="0">
                <a:ea typeface="Verdana" panose="020B0604030504040204" pitchFamily="34" charset="0"/>
              </a:rPr>
              <a:t> </a:t>
            </a:r>
            <a:r>
              <a:rPr lang="en-US" sz="2400" dirty="0" err="1">
                <a:ea typeface="Verdana" panose="020B0604030504040204" pitchFamily="34" charset="0"/>
              </a:rPr>
              <a:t>līdz</a:t>
            </a:r>
            <a:r>
              <a:rPr lang="en-US" sz="2400" dirty="0">
                <a:ea typeface="Verdana" panose="020B0604030504040204" pitchFamily="34" charset="0"/>
              </a:rPr>
              <a:t> </a:t>
            </a:r>
            <a:r>
              <a:rPr lang="en-US" sz="2400" dirty="0" err="1">
                <a:ea typeface="Verdana" panose="020B0604030504040204" pitchFamily="34" charset="0"/>
              </a:rPr>
              <a:t>šim</a:t>
            </a:r>
            <a:r>
              <a:rPr lang="en-US" sz="2400" dirty="0">
                <a:ea typeface="Verdana" panose="020B0604030504040204" pitchFamily="34" charset="0"/>
              </a:rPr>
              <a:t> </a:t>
            </a:r>
            <a:r>
              <a:rPr lang="lv-LV" sz="2400" dirty="0">
                <a:ea typeface="Verdana" panose="020B0604030504040204" pitchFamily="34" charset="0"/>
              </a:rPr>
              <a:t>var neievērot mājas karantīnas nosacījumus</a:t>
            </a:r>
            <a:r>
              <a:rPr lang="en-US" sz="2400" dirty="0">
                <a:ea typeface="Verdana" panose="020B0604030504040204" pitchFamily="34" charset="0"/>
              </a:rPr>
              <a:t>, </a:t>
            </a:r>
            <a:r>
              <a:rPr lang="lv-LV" sz="2400" dirty="0">
                <a:ea typeface="Verdana" panose="020B0604030504040204" pitchFamily="34" charset="0"/>
              </a:rPr>
              <a:t>ja kopš pēdējā kontakta ar inficētu personu pagājušas ne mazāk kā 10 dienas.</a:t>
            </a:r>
            <a:endParaRPr lang="en-US" sz="2400" dirty="0">
              <a:ea typeface="Verdana" panose="020B0604030504040204" pitchFamily="34" charset="0"/>
            </a:endParaRPr>
          </a:p>
          <a:p>
            <a:pPr algn="just"/>
            <a:endParaRPr lang="en-US" sz="2000" dirty="0">
              <a:solidFill>
                <a:srgbClr val="00B0F0"/>
              </a:solidFill>
              <a:ea typeface="Verdana" panose="020B0604030504040204" pitchFamily="34" charset="0"/>
            </a:endParaRPr>
          </a:p>
          <a:p>
            <a:pPr algn="just"/>
            <a:endParaRPr lang="lv-LV" sz="2000" dirty="0">
              <a:solidFill>
                <a:srgbClr val="00B0F0"/>
              </a:solidFill>
              <a:ea typeface="Verdana" panose="020B0604030504040204" pitchFamily="34" charset="0"/>
            </a:endParaRPr>
          </a:p>
          <a:p>
            <a:pPr algn="just"/>
            <a:r>
              <a:rPr lang="lv-LV" sz="2000" dirty="0"/>
              <a:t>Paliek spēkā arī iespēja izglītojamam noslēgt mājas karantīnu pēc testa, kas veikts ne agrāk kā septītajā dienā pēc mājas karantīnas uzsākšanas, ja testa rezultāts ir negatīvs.</a:t>
            </a:r>
            <a:endParaRPr lang="en-US" sz="2000" dirty="0">
              <a:ea typeface="Verdana" panose="020B0604030504040204" pitchFamily="34" charset="0"/>
            </a:endParaRPr>
          </a:p>
          <a:p>
            <a:pPr algn="just"/>
            <a:endParaRPr lang="en-US" sz="2000" dirty="0">
              <a:solidFill>
                <a:srgbClr val="00B0F0"/>
              </a:solidFill>
              <a:ea typeface="Verdana" panose="020B0604030504040204" pitchFamily="34" charset="0"/>
            </a:endParaRPr>
          </a:p>
          <a:p>
            <a:pPr algn="just"/>
            <a:endParaRPr lang="en-US" sz="2400" dirty="0"/>
          </a:p>
        </p:txBody>
      </p:sp>
    </p:spTree>
    <p:extLst>
      <p:ext uri="{BB962C8B-B14F-4D97-AF65-F5344CB8AC3E}">
        <p14:creationId xmlns:p14="http://schemas.microsoft.com/office/powerpoint/2010/main" val="2656000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774" y="257547"/>
            <a:ext cx="9280261" cy="1142815"/>
          </a:xfrm>
        </p:spPr>
        <p:txBody>
          <a:bodyPr>
            <a:noAutofit/>
          </a:bodyPr>
          <a:lstStyle/>
          <a:p>
            <a:r>
              <a:rPr lang="lv-LV" sz="4000" dirty="0"/>
              <a:t>Ja ir pozitīvs </a:t>
            </a:r>
            <a:r>
              <a:rPr lang="en-US" sz="4000" dirty="0" err="1"/>
              <a:t>laboratorijas</a:t>
            </a:r>
            <a:r>
              <a:rPr lang="en-US" sz="4000" dirty="0"/>
              <a:t> (</a:t>
            </a:r>
            <a:r>
              <a:rPr lang="en-US" sz="4000" dirty="0" err="1"/>
              <a:t>kociņu</a:t>
            </a:r>
            <a:r>
              <a:rPr lang="en-US" sz="4000" dirty="0"/>
              <a:t>) </a:t>
            </a:r>
            <a:r>
              <a:rPr lang="lv-LV" sz="4000" dirty="0"/>
              <a:t>apvienotais klases/grupas  paraugs</a:t>
            </a:r>
            <a:endParaRPr lang="en-GB" sz="4000" dirty="0"/>
          </a:p>
        </p:txBody>
      </p:sp>
      <p:sp>
        <p:nvSpPr>
          <p:cNvPr id="4" name="TextBox 3"/>
          <p:cNvSpPr txBox="1"/>
          <p:nvPr/>
        </p:nvSpPr>
        <p:spPr>
          <a:xfrm>
            <a:off x="1097678" y="2136786"/>
            <a:ext cx="10755016" cy="4154984"/>
          </a:xfrm>
          <a:prstGeom prst="rect">
            <a:avLst/>
          </a:prstGeom>
          <a:noFill/>
        </p:spPr>
        <p:txBody>
          <a:bodyPr wrap="square" rtlCol="0">
            <a:spAutoFit/>
          </a:bodyPr>
          <a:lstStyle/>
          <a:p>
            <a:pPr marL="342900" indent="-342900" algn="just">
              <a:buFont typeface="Wingdings" panose="05000000000000000000" pitchFamily="2" charset="2"/>
              <a:buChar char="Ø"/>
            </a:pPr>
            <a:r>
              <a:rPr lang="lv-LV" sz="2400" dirty="0">
                <a:ea typeface="Verdana" panose="020B0604030504040204" pitchFamily="34" charset="0"/>
              </a:rPr>
              <a:t>iesaistītās personas nodod </a:t>
            </a:r>
            <a:r>
              <a:rPr lang="lv-LV" sz="2400" b="1" u="sng" dirty="0">
                <a:ea typeface="Verdana" panose="020B0604030504040204" pitchFamily="34" charset="0"/>
              </a:rPr>
              <a:t>individuālus</a:t>
            </a:r>
            <a:r>
              <a:rPr lang="lv-LV" sz="2400" dirty="0">
                <a:ea typeface="Verdana" panose="020B0604030504040204" pitchFamily="34" charset="0"/>
              </a:rPr>
              <a:t> siekalu testus</a:t>
            </a:r>
            <a:r>
              <a:rPr lang="en-US" sz="2400" dirty="0">
                <a:ea typeface="Verdana" panose="020B0604030504040204" pitchFamily="34" charset="0"/>
              </a:rPr>
              <a:t>. I</a:t>
            </a:r>
            <a:r>
              <a:rPr lang="lv-LV" sz="2400" dirty="0" err="1">
                <a:ea typeface="Verdana" panose="020B0604030504040204" pitchFamily="34" charset="0"/>
              </a:rPr>
              <a:t>zmanto</a:t>
            </a:r>
            <a:r>
              <a:rPr lang="lv-LV" sz="2400" dirty="0">
                <a:ea typeface="Verdana" panose="020B0604030504040204" pitchFamily="34" charset="0"/>
              </a:rPr>
              <a:t> skolai piegādātu</a:t>
            </a:r>
            <a:r>
              <a:rPr lang="en-US" sz="2400" dirty="0">
                <a:ea typeface="Verdana" panose="020B0604030504040204" pitchFamily="34" charset="0"/>
              </a:rPr>
              <a:t>s</a:t>
            </a:r>
            <a:r>
              <a:rPr lang="lv-LV" sz="2400" dirty="0">
                <a:ea typeface="Verdana" panose="020B0604030504040204" pitchFamily="34" charset="0"/>
              </a:rPr>
              <a:t> stobriņus </a:t>
            </a:r>
            <a:r>
              <a:rPr lang="en-US" sz="2400" dirty="0" err="1">
                <a:ea typeface="Verdana" panose="020B0604030504040204" pitchFamily="34" charset="0"/>
              </a:rPr>
              <a:t>individuāliem</a:t>
            </a:r>
            <a:r>
              <a:rPr lang="en-US" sz="2400" dirty="0">
                <a:ea typeface="Verdana" panose="020B0604030504040204" pitchFamily="34" charset="0"/>
              </a:rPr>
              <a:t> </a:t>
            </a:r>
            <a:r>
              <a:rPr lang="lv-LV" sz="2400" dirty="0">
                <a:ea typeface="Verdana" panose="020B0604030504040204" pitchFamily="34" charset="0"/>
              </a:rPr>
              <a:t>siekalu paraugiem</a:t>
            </a:r>
            <a:r>
              <a:rPr lang="en-US" sz="2400" dirty="0">
                <a:ea typeface="Verdana" panose="020B0604030504040204" pitchFamily="34" charset="0"/>
              </a:rPr>
              <a:t>. </a:t>
            </a:r>
            <a:r>
              <a:rPr lang="lv-LV" sz="2400" dirty="0">
                <a:ea typeface="Verdana" panose="020B0604030504040204" pitchFamily="34" charset="0"/>
              </a:rPr>
              <a:t>Parauga nodošana </a:t>
            </a:r>
            <a:r>
              <a:rPr lang="en-US" sz="2400" dirty="0" err="1">
                <a:ea typeface="Verdana" panose="020B0604030504040204" pitchFamily="34" charset="0"/>
              </a:rPr>
              <a:t>jāveic</a:t>
            </a:r>
            <a:r>
              <a:rPr lang="en-US" sz="2400" dirty="0">
                <a:ea typeface="Verdana" panose="020B0604030504040204" pitchFamily="34" charset="0"/>
              </a:rPr>
              <a:t> </a:t>
            </a:r>
            <a:r>
              <a:rPr lang="en-US" sz="2400" dirty="0" err="1">
                <a:ea typeface="Verdana" panose="020B0604030504040204" pitchFamily="34" charset="0"/>
              </a:rPr>
              <a:t>epi</a:t>
            </a:r>
            <a:r>
              <a:rPr lang="lv-LV" sz="2400" dirty="0" err="1">
                <a:ea typeface="Verdana" panose="020B0604030504040204" pitchFamily="34" charset="0"/>
              </a:rPr>
              <a:t>de</a:t>
            </a:r>
            <a:r>
              <a:rPr lang="en-US" sz="2400" dirty="0" err="1">
                <a:ea typeface="Verdana" panose="020B0604030504040204" pitchFamily="34" charset="0"/>
              </a:rPr>
              <a:t>mioloģiski</a:t>
            </a:r>
            <a:r>
              <a:rPr lang="en-US" sz="2400" dirty="0">
                <a:ea typeface="Verdana" panose="020B0604030504040204" pitchFamily="34" charset="0"/>
              </a:rPr>
              <a:t> </a:t>
            </a:r>
            <a:r>
              <a:rPr lang="en-US" sz="2400" dirty="0" err="1">
                <a:ea typeface="Verdana" panose="020B0604030504040204" pitchFamily="34" charset="0"/>
              </a:rPr>
              <a:t>drošos</a:t>
            </a:r>
            <a:r>
              <a:rPr lang="en-US" sz="2400" dirty="0">
                <a:ea typeface="Verdana" panose="020B0604030504040204" pitchFamily="34" charset="0"/>
              </a:rPr>
              <a:t> </a:t>
            </a:r>
            <a:r>
              <a:rPr lang="en-US" sz="2400" dirty="0" err="1">
                <a:ea typeface="Verdana" panose="020B0604030504040204" pitchFamily="34" charset="0"/>
              </a:rPr>
              <a:t>apstākļos</a:t>
            </a:r>
            <a:r>
              <a:rPr lang="en-US" sz="2400" dirty="0">
                <a:ea typeface="Verdana" panose="020B0604030504040204" pitchFamily="34" charset="0"/>
              </a:rPr>
              <a:t>.</a:t>
            </a:r>
          </a:p>
          <a:p>
            <a:pPr marL="342900" indent="-342900" algn="just">
              <a:buFont typeface="Wingdings" panose="05000000000000000000" pitchFamily="2" charset="2"/>
              <a:buChar char="Ø"/>
            </a:pPr>
            <a:endParaRPr lang="en-US" sz="2400" dirty="0">
              <a:ea typeface="Verdana" panose="020B0604030504040204" pitchFamily="34" charset="0"/>
            </a:endParaRPr>
          </a:p>
          <a:p>
            <a:pPr algn="just"/>
            <a:endParaRPr lang="en-US" sz="2400" dirty="0">
              <a:ea typeface="Verdana" panose="020B0604030504040204" pitchFamily="34" charset="0"/>
            </a:endParaRPr>
          </a:p>
          <a:p>
            <a:pPr lvl="0" algn="just"/>
            <a:r>
              <a:rPr lang="en-US" sz="2400" dirty="0" err="1">
                <a:ea typeface="Verdana" panose="020B0604030504040204" pitchFamily="34" charset="0"/>
              </a:rPr>
              <a:t>Līdz</a:t>
            </a:r>
            <a:r>
              <a:rPr lang="en-US" sz="2400" dirty="0">
                <a:ea typeface="Verdana" panose="020B0604030504040204" pitchFamily="34" charset="0"/>
              </a:rPr>
              <a:t> </a:t>
            </a:r>
            <a:r>
              <a:rPr lang="en-US" sz="2400" dirty="0" err="1">
                <a:ea typeface="Verdana" panose="020B0604030504040204" pitchFamily="34" charset="0"/>
              </a:rPr>
              <a:t>rezultātu</a:t>
            </a:r>
            <a:r>
              <a:rPr lang="en-US" sz="2400" dirty="0">
                <a:ea typeface="Verdana" panose="020B0604030504040204" pitchFamily="34" charset="0"/>
              </a:rPr>
              <a:t> </a:t>
            </a:r>
            <a:r>
              <a:rPr lang="en-US" sz="2400" dirty="0" err="1">
                <a:ea typeface="Verdana" panose="020B0604030504040204" pitchFamily="34" charset="0"/>
              </a:rPr>
              <a:t>saņemšanai</a:t>
            </a:r>
            <a:r>
              <a:rPr lang="en-US" sz="2400" dirty="0">
                <a:ea typeface="Verdana" panose="020B0604030504040204" pitchFamily="34" charset="0"/>
              </a:rPr>
              <a:t> visa </a:t>
            </a:r>
            <a:r>
              <a:rPr lang="en-US" sz="2400" dirty="0" err="1">
                <a:ea typeface="Verdana" panose="020B0604030504040204" pitchFamily="34" charset="0"/>
              </a:rPr>
              <a:t>klase</a:t>
            </a:r>
            <a:r>
              <a:rPr lang="en-US" sz="2400" dirty="0">
                <a:ea typeface="Verdana" panose="020B0604030504040204" pitchFamily="34" charset="0"/>
              </a:rPr>
              <a:t> </a:t>
            </a:r>
            <a:r>
              <a:rPr lang="en-US" sz="2400" dirty="0" err="1">
                <a:ea typeface="Verdana" panose="020B0604030504040204" pitchFamily="34" charset="0"/>
              </a:rPr>
              <a:t>ievēro</a:t>
            </a:r>
            <a:r>
              <a:rPr lang="en-US" sz="2400" dirty="0">
                <a:ea typeface="Verdana" panose="020B0604030504040204" pitchFamily="34" charset="0"/>
              </a:rPr>
              <a:t> </a:t>
            </a:r>
            <a:r>
              <a:rPr lang="en-US" sz="2400" dirty="0" err="1">
                <a:ea typeface="Verdana" panose="020B0604030504040204" pitchFamily="34" charset="0"/>
              </a:rPr>
              <a:t>karantīnas</a:t>
            </a:r>
            <a:r>
              <a:rPr lang="en-US" sz="2400" dirty="0">
                <a:ea typeface="Verdana" panose="020B0604030504040204" pitchFamily="34" charset="0"/>
              </a:rPr>
              <a:t> </a:t>
            </a:r>
            <a:r>
              <a:rPr lang="en-US" sz="2400" dirty="0" err="1">
                <a:ea typeface="Verdana" panose="020B0604030504040204" pitchFamily="34" charset="0"/>
              </a:rPr>
              <a:t>nosacījumus</a:t>
            </a:r>
            <a:r>
              <a:rPr lang="en-US" sz="2400" dirty="0">
                <a:ea typeface="Verdana" panose="020B0604030504040204" pitchFamily="34" charset="0"/>
              </a:rPr>
              <a:t>. </a:t>
            </a:r>
            <a:r>
              <a:rPr lang="en-US" sz="2400" dirty="0" err="1">
                <a:ea typeface="Verdana" panose="020B0604030504040204" pitchFamily="34" charset="0"/>
              </a:rPr>
              <a:t>Pēc</a:t>
            </a:r>
            <a:r>
              <a:rPr lang="en-US" sz="2400" dirty="0">
                <a:ea typeface="Verdana" panose="020B0604030504040204" pitchFamily="34" charset="0"/>
              </a:rPr>
              <a:t> </a:t>
            </a:r>
            <a:r>
              <a:rPr lang="en-US" sz="2400" dirty="0" err="1">
                <a:ea typeface="Verdana" panose="020B0604030504040204" pitchFamily="34" charset="0"/>
              </a:rPr>
              <a:t>rezultātu</a:t>
            </a:r>
            <a:r>
              <a:rPr lang="en-US" sz="2400" dirty="0">
                <a:ea typeface="Verdana" panose="020B0604030504040204" pitchFamily="34" charset="0"/>
              </a:rPr>
              <a:t> </a:t>
            </a:r>
            <a:r>
              <a:rPr lang="en-US" sz="2400" dirty="0" err="1">
                <a:ea typeface="Verdana" panose="020B0604030504040204" pitchFamily="34" charset="0"/>
              </a:rPr>
              <a:t>saņemšanas</a:t>
            </a:r>
            <a:r>
              <a:rPr lang="en-US" sz="2400" dirty="0">
                <a:ea typeface="Verdana" panose="020B0604030504040204" pitchFamily="34" charset="0"/>
              </a:rPr>
              <a:t>, </a:t>
            </a:r>
            <a:r>
              <a:rPr lang="en-US" sz="2400" dirty="0" err="1">
                <a:ea typeface="Verdana" panose="020B0604030504040204" pitchFamily="34" charset="0"/>
              </a:rPr>
              <a:t>skolēni</a:t>
            </a:r>
            <a:r>
              <a:rPr lang="en-US" sz="2400" dirty="0">
                <a:ea typeface="Verdana" panose="020B0604030504040204" pitchFamily="34" charset="0"/>
              </a:rPr>
              <a:t> </a:t>
            </a:r>
            <a:r>
              <a:rPr lang="en-US" sz="2400" dirty="0" err="1">
                <a:ea typeface="Verdana" panose="020B0604030504040204" pitchFamily="34" charset="0"/>
              </a:rPr>
              <a:t>ar</a:t>
            </a:r>
            <a:r>
              <a:rPr lang="en-US" sz="2400" dirty="0">
                <a:ea typeface="Verdana" panose="020B0604030504040204" pitchFamily="34" charset="0"/>
              </a:rPr>
              <a:t> </a:t>
            </a:r>
            <a:r>
              <a:rPr lang="en-US" sz="2400" dirty="0" err="1">
                <a:ea typeface="Verdana" panose="020B0604030504040204" pitchFamily="34" charset="0"/>
              </a:rPr>
              <a:t>pozitīvu</a:t>
            </a:r>
            <a:r>
              <a:rPr lang="en-US" sz="2400" dirty="0">
                <a:ea typeface="Verdana" panose="020B0604030504040204" pitchFamily="34" charset="0"/>
              </a:rPr>
              <a:t> </a:t>
            </a:r>
            <a:r>
              <a:rPr lang="en-US" sz="2400" dirty="0" err="1">
                <a:ea typeface="Verdana" panose="020B0604030504040204" pitchFamily="34" charset="0"/>
              </a:rPr>
              <a:t>testa</a:t>
            </a:r>
            <a:r>
              <a:rPr lang="en-US" sz="2400" dirty="0">
                <a:ea typeface="Verdana" panose="020B0604030504040204" pitchFamily="34" charset="0"/>
              </a:rPr>
              <a:t> </a:t>
            </a:r>
            <a:r>
              <a:rPr lang="en-US" sz="2400" dirty="0" err="1">
                <a:ea typeface="Verdana" panose="020B0604030504040204" pitchFamily="34" charset="0"/>
              </a:rPr>
              <a:t>rezultātu</a:t>
            </a:r>
            <a:r>
              <a:rPr lang="en-US" sz="2400" dirty="0">
                <a:ea typeface="Verdana" panose="020B0604030504040204" pitchFamily="34" charset="0"/>
              </a:rPr>
              <a:t> </a:t>
            </a:r>
            <a:r>
              <a:rPr lang="en-US" sz="2400" dirty="0" err="1">
                <a:ea typeface="Verdana" panose="020B0604030504040204" pitchFamily="34" charset="0"/>
              </a:rPr>
              <a:t>paliek</a:t>
            </a:r>
            <a:r>
              <a:rPr lang="en-US" sz="2400" dirty="0">
                <a:ea typeface="Verdana" panose="020B0604030504040204" pitchFamily="34" charset="0"/>
              </a:rPr>
              <a:t> </a:t>
            </a:r>
            <a:r>
              <a:rPr lang="en-US" sz="2400" dirty="0" err="1">
                <a:ea typeface="Verdana" panose="020B0604030504040204" pitchFamily="34" charset="0"/>
              </a:rPr>
              <a:t>izolācijā</a:t>
            </a:r>
            <a:r>
              <a:rPr lang="en-US" sz="2400" dirty="0">
                <a:ea typeface="Verdana" panose="020B0604030504040204" pitchFamily="34" charset="0"/>
              </a:rPr>
              <a:t>, </a:t>
            </a:r>
            <a:r>
              <a:rPr lang="en-US" sz="2400" dirty="0" err="1">
                <a:ea typeface="Verdana" panose="020B0604030504040204" pitchFamily="34" charset="0"/>
              </a:rPr>
              <a:t>skolēni</a:t>
            </a:r>
            <a:r>
              <a:rPr lang="en-US" sz="2400" dirty="0">
                <a:ea typeface="Verdana" panose="020B0604030504040204" pitchFamily="34" charset="0"/>
              </a:rPr>
              <a:t> </a:t>
            </a:r>
            <a:r>
              <a:rPr lang="en-US" sz="2400" dirty="0" err="1">
                <a:ea typeface="Verdana" panose="020B0604030504040204" pitchFamily="34" charset="0"/>
              </a:rPr>
              <a:t>bez</a:t>
            </a:r>
            <a:r>
              <a:rPr lang="en-US" sz="2400" dirty="0">
                <a:ea typeface="Verdana" panose="020B0604030504040204" pitchFamily="34" charset="0"/>
              </a:rPr>
              <a:t> </a:t>
            </a:r>
            <a:r>
              <a:rPr lang="en-US" sz="2400" dirty="0" err="1">
                <a:ea typeface="Verdana" panose="020B0604030504040204" pitchFamily="34" charset="0"/>
              </a:rPr>
              <a:t>slimības</a:t>
            </a:r>
            <a:r>
              <a:rPr lang="en-US" sz="2400" dirty="0">
                <a:ea typeface="Verdana" panose="020B0604030504040204" pitchFamily="34" charset="0"/>
              </a:rPr>
              <a:t> </a:t>
            </a:r>
            <a:r>
              <a:rPr lang="en-US" sz="2400" dirty="0" err="1">
                <a:ea typeface="Verdana" panose="020B0604030504040204" pitchFamily="34" charset="0"/>
              </a:rPr>
              <a:t>pazīmēm</a:t>
            </a:r>
            <a:r>
              <a:rPr lang="en-US" sz="2400" dirty="0">
                <a:ea typeface="Verdana" panose="020B0604030504040204" pitchFamily="34" charset="0"/>
              </a:rPr>
              <a:t>, </a:t>
            </a:r>
            <a:r>
              <a:rPr lang="en-US" sz="2400" dirty="0" err="1">
                <a:ea typeface="Verdana" panose="020B0604030504040204" pitchFamily="34" charset="0"/>
              </a:rPr>
              <a:t>turpina</a:t>
            </a:r>
            <a:r>
              <a:rPr lang="en-US" sz="2400" dirty="0">
                <a:ea typeface="Verdana" panose="020B0604030504040204" pitchFamily="34" charset="0"/>
              </a:rPr>
              <a:t> </a:t>
            </a:r>
            <a:r>
              <a:rPr lang="en-US" sz="2400" dirty="0" err="1">
                <a:ea typeface="Verdana" panose="020B0604030504040204" pitchFamily="34" charset="0"/>
              </a:rPr>
              <a:t>klātienes</a:t>
            </a:r>
            <a:r>
              <a:rPr lang="en-US" sz="2400" dirty="0">
                <a:ea typeface="Verdana" panose="020B0604030504040204" pitchFamily="34" charset="0"/>
              </a:rPr>
              <a:t> </a:t>
            </a:r>
            <a:r>
              <a:rPr lang="en-US" sz="2400" dirty="0" err="1">
                <a:ea typeface="Verdana" panose="020B0604030504040204" pitchFamily="34" charset="0"/>
              </a:rPr>
              <a:t>mācības</a:t>
            </a:r>
            <a:r>
              <a:rPr lang="en-US" sz="2400" dirty="0">
                <a:ea typeface="Verdana" panose="020B0604030504040204" pitchFamily="34" charset="0"/>
              </a:rPr>
              <a:t>. </a:t>
            </a:r>
            <a:r>
              <a:rPr lang="en-GB" sz="2400" dirty="0" err="1"/>
              <a:t>Ja</a:t>
            </a:r>
            <a:r>
              <a:rPr lang="en-GB" sz="2400" dirty="0"/>
              <a:t> </a:t>
            </a:r>
            <a:r>
              <a:rPr lang="en-GB" sz="2400" dirty="0" err="1"/>
              <a:t>individuālo</a:t>
            </a:r>
            <a:r>
              <a:rPr lang="en-GB" sz="2400" dirty="0"/>
              <a:t> </a:t>
            </a:r>
            <a:r>
              <a:rPr lang="en-GB" sz="2400" dirty="0" err="1"/>
              <a:t>siekalu</a:t>
            </a:r>
            <a:r>
              <a:rPr lang="en-GB" sz="2400" dirty="0"/>
              <a:t> </a:t>
            </a:r>
            <a:r>
              <a:rPr lang="en-GB" sz="2400" dirty="0" err="1"/>
              <a:t>testu</a:t>
            </a:r>
            <a:r>
              <a:rPr lang="en-GB" sz="2400" dirty="0"/>
              <a:t> </a:t>
            </a:r>
            <a:r>
              <a:rPr lang="en-GB" sz="2400" dirty="0" err="1"/>
              <a:t>rezultāti</a:t>
            </a:r>
            <a:r>
              <a:rPr lang="en-GB" sz="2400" dirty="0"/>
              <a:t> </a:t>
            </a:r>
            <a:r>
              <a:rPr lang="en-GB" sz="2400" dirty="0" err="1"/>
              <a:t>nav</a:t>
            </a:r>
            <a:r>
              <a:rPr lang="en-GB" sz="2400" dirty="0"/>
              <a:t> </a:t>
            </a:r>
            <a:r>
              <a:rPr lang="en-GB" sz="2400" dirty="0" err="1"/>
              <a:t>saņemti</a:t>
            </a:r>
            <a:r>
              <a:rPr lang="en-GB" sz="2400" dirty="0"/>
              <a:t> 24 </a:t>
            </a:r>
            <a:r>
              <a:rPr lang="en-GB" sz="2400" dirty="0" err="1"/>
              <a:t>stundu</a:t>
            </a:r>
            <a:r>
              <a:rPr lang="en-GB" sz="2400" dirty="0"/>
              <a:t> </a:t>
            </a:r>
            <a:r>
              <a:rPr lang="en-GB" sz="2400" dirty="0" err="1"/>
              <a:t>laikā</a:t>
            </a:r>
            <a:r>
              <a:rPr lang="en-GB" sz="2400" dirty="0"/>
              <a:t>, </a:t>
            </a:r>
            <a:r>
              <a:rPr lang="en-GB" sz="2400" dirty="0" err="1"/>
              <a:t>mācību</a:t>
            </a:r>
            <a:r>
              <a:rPr lang="en-GB" sz="2400" dirty="0"/>
              <a:t> </a:t>
            </a:r>
            <a:r>
              <a:rPr lang="en-GB" sz="2400" dirty="0" err="1"/>
              <a:t>procesā</a:t>
            </a:r>
            <a:r>
              <a:rPr lang="en-GB" sz="2400" dirty="0"/>
              <a:t> </a:t>
            </a:r>
            <a:r>
              <a:rPr lang="en-GB" sz="2400" dirty="0" err="1"/>
              <a:t>var</a:t>
            </a:r>
            <a:r>
              <a:rPr lang="en-GB" sz="2400" dirty="0"/>
              <a:t> </a:t>
            </a:r>
            <a:r>
              <a:rPr lang="en-GB" sz="2400" dirty="0" err="1"/>
              <a:t>piedalīties</a:t>
            </a:r>
            <a:r>
              <a:rPr lang="en-GB" sz="2400" dirty="0"/>
              <a:t>, </a:t>
            </a:r>
            <a:r>
              <a:rPr lang="en-GB" sz="2400" dirty="0" err="1"/>
              <a:t>ja</a:t>
            </a:r>
            <a:r>
              <a:rPr lang="en-GB" sz="2400" dirty="0"/>
              <a:t> </a:t>
            </a:r>
            <a:r>
              <a:rPr lang="en-GB" sz="2400" dirty="0" err="1"/>
              <a:t>veic</a:t>
            </a:r>
            <a:r>
              <a:rPr lang="en-GB" sz="2400" dirty="0"/>
              <a:t> </a:t>
            </a:r>
            <a:r>
              <a:rPr lang="en-GB" sz="2400" dirty="0" err="1"/>
              <a:t>pirms</a:t>
            </a:r>
            <a:r>
              <a:rPr lang="en-GB" sz="2400" dirty="0"/>
              <a:t> tam </a:t>
            </a:r>
            <a:r>
              <a:rPr lang="en-GB" sz="2400" dirty="0" err="1"/>
              <a:t>vienu</a:t>
            </a:r>
            <a:r>
              <a:rPr lang="en-GB" sz="2400" dirty="0"/>
              <a:t> </a:t>
            </a:r>
            <a:r>
              <a:rPr lang="en-GB" sz="2400" dirty="0" err="1"/>
              <a:t>paštestu</a:t>
            </a:r>
            <a:r>
              <a:rPr lang="en-GB" sz="2400" dirty="0"/>
              <a:t>, un </a:t>
            </a:r>
            <a:r>
              <a:rPr lang="en-GB" sz="2400" dirty="0" err="1"/>
              <a:t>tālāk</a:t>
            </a:r>
            <a:r>
              <a:rPr lang="en-GB" sz="2400" dirty="0"/>
              <a:t> </a:t>
            </a:r>
            <a:r>
              <a:rPr lang="en-GB" sz="2400" dirty="0" err="1"/>
              <a:t>rīkojas</a:t>
            </a:r>
            <a:r>
              <a:rPr lang="en-GB" sz="2400" dirty="0"/>
              <a:t> </a:t>
            </a:r>
            <a:r>
              <a:rPr lang="en-GB" sz="2400" dirty="0" err="1"/>
              <a:t>atbilstoši</a:t>
            </a:r>
            <a:r>
              <a:rPr lang="en-GB" sz="2400" dirty="0"/>
              <a:t> </a:t>
            </a:r>
            <a:r>
              <a:rPr lang="en-GB" sz="2400" dirty="0" err="1"/>
              <a:t>rezultātu</a:t>
            </a:r>
            <a:r>
              <a:rPr lang="en-GB" sz="2400" dirty="0"/>
              <a:t> </a:t>
            </a:r>
            <a:r>
              <a:rPr lang="en-GB" sz="2400" dirty="0" err="1"/>
              <a:t>saņemšanai</a:t>
            </a:r>
            <a:r>
              <a:rPr lang="en-GB" sz="2400" dirty="0"/>
              <a:t>.</a:t>
            </a:r>
            <a:endParaRPr lang="en-US" sz="2400" dirty="0"/>
          </a:p>
          <a:p>
            <a:pPr marL="342900" indent="-342900" algn="just">
              <a:buFont typeface="Wingdings" panose="05000000000000000000" pitchFamily="2" charset="2"/>
              <a:buChar char="Ø"/>
            </a:pPr>
            <a:endParaRPr lang="en-US" sz="2400" dirty="0">
              <a:solidFill>
                <a:srgbClr val="FF0000"/>
              </a:solidFill>
              <a:ea typeface="Verdana" panose="020B0604030504040204" pitchFamily="34" charset="0"/>
            </a:endParaRPr>
          </a:p>
        </p:txBody>
      </p:sp>
    </p:spTree>
    <p:extLst>
      <p:ext uri="{BB962C8B-B14F-4D97-AF65-F5344CB8AC3E}">
        <p14:creationId xmlns:p14="http://schemas.microsoft.com/office/powerpoint/2010/main" val="1503523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774" y="257547"/>
            <a:ext cx="10259207" cy="1142815"/>
          </a:xfrm>
        </p:spPr>
        <p:txBody>
          <a:bodyPr>
            <a:noAutofit/>
          </a:bodyPr>
          <a:lstStyle/>
          <a:p>
            <a:r>
              <a:rPr lang="lv-LV" sz="4000" dirty="0"/>
              <a:t>kontaktpersona </a:t>
            </a:r>
            <a:r>
              <a:rPr lang="en-US" sz="4000" dirty="0"/>
              <a:t>- </a:t>
            </a:r>
            <a:r>
              <a:rPr lang="en-US" sz="4000" dirty="0" err="1"/>
              <a:t>bērns</a:t>
            </a:r>
            <a:r>
              <a:rPr lang="en-US" sz="4000" dirty="0"/>
              <a:t> </a:t>
            </a:r>
            <a:r>
              <a:rPr lang="lv-LV" sz="4000" dirty="0"/>
              <a:t>dzīvo vienā mājsaimniecībā ar inficēto personu</a:t>
            </a:r>
          </a:p>
        </p:txBody>
      </p:sp>
      <p:sp>
        <p:nvSpPr>
          <p:cNvPr id="3" name="Rectangle 2"/>
          <p:cNvSpPr/>
          <p:nvPr/>
        </p:nvSpPr>
        <p:spPr>
          <a:xfrm>
            <a:off x="218740" y="2053965"/>
            <a:ext cx="11973260" cy="4325800"/>
          </a:xfrm>
          <a:prstGeom prst="rect">
            <a:avLst/>
          </a:prstGeom>
        </p:spPr>
        <p:txBody>
          <a:bodyPr wrap="square">
            <a:spAutoFit/>
          </a:bodyPr>
          <a:lstStyle/>
          <a:p>
            <a:pPr marR="0" lvl="0" algn="just">
              <a:lnSpc>
                <a:spcPct val="105000"/>
              </a:lnSpc>
              <a:spcBef>
                <a:spcPts val="0"/>
              </a:spcBef>
              <a:spcAft>
                <a:spcPts val="0"/>
              </a:spcAft>
            </a:pPr>
            <a:r>
              <a:rPr lang="en-US" sz="2200" dirty="0" err="1">
                <a:ea typeface="Calibri" panose="020F0502020204030204" pitchFamily="34" charset="0"/>
              </a:rPr>
              <a:t>Kamēr</a:t>
            </a:r>
            <a:r>
              <a:rPr lang="en-US" sz="2200" dirty="0">
                <a:ea typeface="Calibri" panose="020F0502020204030204" pitchFamily="34" charset="0"/>
              </a:rPr>
              <a:t> </a:t>
            </a:r>
            <a:r>
              <a:rPr lang="en-US" sz="2200" dirty="0" err="1">
                <a:ea typeface="Calibri" panose="020F0502020204030204" pitchFamily="34" charset="0"/>
              </a:rPr>
              <a:t>mājsaimniecībā</a:t>
            </a:r>
            <a:r>
              <a:rPr lang="en-US" sz="2200" dirty="0">
                <a:ea typeface="Calibri" panose="020F0502020204030204" pitchFamily="34" charset="0"/>
              </a:rPr>
              <a:t> </a:t>
            </a:r>
            <a:r>
              <a:rPr lang="en-US" sz="2200" dirty="0" err="1">
                <a:ea typeface="Calibri" panose="020F0502020204030204" pitchFamily="34" charset="0"/>
              </a:rPr>
              <a:t>ir</a:t>
            </a:r>
            <a:r>
              <a:rPr lang="en-US" sz="2200" dirty="0">
                <a:ea typeface="Calibri" panose="020F0502020204030204" pitchFamily="34" charset="0"/>
              </a:rPr>
              <a:t> </a:t>
            </a:r>
            <a:r>
              <a:rPr lang="en-US" sz="2200" dirty="0" err="1">
                <a:ea typeface="Calibri" panose="020F0502020204030204" pitchFamily="34" charset="0"/>
              </a:rPr>
              <a:t>kontakts</a:t>
            </a:r>
            <a:r>
              <a:rPr lang="en-US" sz="2200" dirty="0">
                <a:ea typeface="Calibri" panose="020F0502020204030204" pitchFamily="34" charset="0"/>
              </a:rPr>
              <a:t> </a:t>
            </a:r>
            <a:r>
              <a:rPr lang="en-US" sz="2200" dirty="0" err="1">
                <a:ea typeface="Calibri" panose="020F0502020204030204" pitchFamily="34" charset="0"/>
              </a:rPr>
              <a:t>ar</a:t>
            </a:r>
            <a:r>
              <a:rPr lang="en-US" sz="2200" dirty="0">
                <a:ea typeface="Calibri" panose="020F0502020204030204" pitchFamily="34" charset="0"/>
              </a:rPr>
              <a:t> </a:t>
            </a:r>
            <a:r>
              <a:rPr lang="en-US" sz="2200" dirty="0" err="1">
                <a:ea typeface="Calibri" panose="020F0502020204030204" pitchFamily="34" charset="0"/>
              </a:rPr>
              <a:t>inficēto</a:t>
            </a:r>
            <a:r>
              <a:rPr lang="en-US" sz="2200" dirty="0">
                <a:ea typeface="Calibri" panose="020F0502020204030204" pitchFamily="34" charset="0"/>
              </a:rPr>
              <a:t> </a:t>
            </a:r>
            <a:r>
              <a:rPr lang="en-US" sz="2200" dirty="0" err="1">
                <a:ea typeface="Calibri" panose="020F0502020204030204" pitchFamily="34" charset="0"/>
              </a:rPr>
              <a:t>personu</a:t>
            </a:r>
            <a:r>
              <a:rPr lang="en-US" sz="2200" dirty="0">
                <a:ea typeface="Calibri" panose="020F0502020204030204" pitchFamily="34" charset="0"/>
              </a:rPr>
              <a:t>, </a:t>
            </a:r>
            <a:r>
              <a:rPr lang="en-US" sz="2200" dirty="0" err="1">
                <a:ea typeface="Calibri" panose="020F0502020204030204" pitchFamily="34" charset="0"/>
              </a:rPr>
              <a:t>izglītojamie</a:t>
            </a:r>
            <a:r>
              <a:rPr lang="en-US" sz="2200" dirty="0">
                <a:ea typeface="Calibri" panose="020F0502020204030204" pitchFamily="34" charset="0"/>
              </a:rPr>
              <a:t> </a:t>
            </a:r>
            <a:r>
              <a:rPr lang="en-US" sz="2200" dirty="0" err="1">
                <a:ea typeface="Calibri" panose="020F0502020204030204" pitchFamily="34" charset="0"/>
              </a:rPr>
              <a:t>uz</a:t>
            </a:r>
            <a:r>
              <a:rPr lang="en-US" sz="2200" dirty="0">
                <a:ea typeface="Calibri" panose="020F0502020204030204" pitchFamily="34" charset="0"/>
              </a:rPr>
              <a:t> izglītības </a:t>
            </a:r>
            <a:r>
              <a:rPr lang="en-US" sz="2200" dirty="0" err="1">
                <a:ea typeface="Calibri" panose="020F0502020204030204" pitchFamily="34" charset="0"/>
              </a:rPr>
              <a:t>iestādi</a:t>
            </a:r>
            <a:r>
              <a:rPr lang="en-US" sz="2200" dirty="0">
                <a:ea typeface="Calibri" panose="020F0502020204030204" pitchFamily="34" charset="0"/>
              </a:rPr>
              <a:t> </a:t>
            </a:r>
            <a:r>
              <a:rPr lang="en-US" sz="2200" dirty="0" err="1">
                <a:ea typeface="Calibri" panose="020F0502020204030204" pitchFamily="34" charset="0"/>
              </a:rPr>
              <a:t>nedodas</a:t>
            </a:r>
            <a:r>
              <a:rPr lang="en-US" sz="2200" dirty="0">
                <a:ea typeface="Calibri" panose="020F0502020204030204" pitchFamily="34" charset="0"/>
              </a:rPr>
              <a:t>.</a:t>
            </a:r>
          </a:p>
          <a:p>
            <a:pPr marR="0" lvl="0" algn="just">
              <a:lnSpc>
                <a:spcPct val="105000"/>
              </a:lnSpc>
              <a:spcBef>
                <a:spcPts val="0"/>
              </a:spcBef>
              <a:spcAft>
                <a:spcPts val="0"/>
              </a:spcAft>
            </a:pPr>
            <a:endParaRPr lang="en-US" sz="1000" dirty="0">
              <a:ea typeface="Calibri" panose="020F0502020204030204" pitchFamily="34" charset="0"/>
            </a:endParaRPr>
          </a:p>
          <a:p>
            <a:pPr marR="0" lvl="0" algn="just">
              <a:lnSpc>
                <a:spcPct val="105000"/>
              </a:lnSpc>
              <a:spcBef>
                <a:spcPts val="0"/>
              </a:spcBef>
              <a:spcAft>
                <a:spcPts val="0"/>
              </a:spcAft>
            </a:pPr>
            <a:endParaRPr lang="en-US" sz="1000" dirty="0">
              <a:ea typeface="Calibri" panose="020F0502020204030204" pitchFamily="34" charset="0"/>
            </a:endParaRPr>
          </a:p>
          <a:p>
            <a:pPr marR="0" lvl="0" algn="just">
              <a:lnSpc>
                <a:spcPct val="105000"/>
              </a:lnSpc>
              <a:spcBef>
                <a:spcPts val="0"/>
              </a:spcBef>
              <a:spcAft>
                <a:spcPts val="0"/>
              </a:spcAft>
            </a:pPr>
            <a:r>
              <a:rPr lang="en-US" sz="2200" dirty="0">
                <a:ea typeface="Calibri" panose="020F0502020204030204" pitchFamily="34" charset="0"/>
              </a:rPr>
              <a:t>P</a:t>
            </a:r>
            <a:r>
              <a:rPr lang="lv-LV" sz="2200" dirty="0" err="1">
                <a:ea typeface="Calibri" panose="020F0502020204030204" pitchFamily="34" charset="0"/>
              </a:rPr>
              <a:t>ēc</a:t>
            </a:r>
            <a:r>
              <a:rPr lang="lv-LV" sz="2200" dirty="0">
                <a:ea typeface="Calibri" panose="020F0502020204030204" pitchFamily="34" charset="0"/>
              </a:rPr>
              <a:t> mājsaimniecībā dzīvojošās inficētās personas izolācijas beigām</a:t>
            </a:r>
            <a:r>
              <a:rPr lang="en-US" sz="2200" dirty="0">
                <a:ea typeface="Calibri" panose="020F0502020204030204" pitchFamily="34" charset="0"/>
              </a:rPr>
              <a:t> (</a:t>
            </a:r>
            <a:r>
              <a:rPr lang="en-US" sz="2200" dirty="0" err="1">
                <a:ea typeface="Calibri" panose="020F0502020204030204" pitchFamily="34" charset="0"/>
              </a:rPr>
              <a:t>izveseļošanās</a:t>
            </a:r>
            <a:r>
              <a:rPr lang="en-US" sz="2200" dirty="0">
                <a:ea typeface="Calibri" panose="020F0502020204030204" pitchFamily="34" charset="0"/>
              </a:rPr>
              <a:t>):</a:t>
            </a:r>
          </a:p>
          <a:p>
            <a:pPr marL="342900" marR="0" lvl="0" indent="-342900" algn="just">
              <a:lnSpc>
                <a:spcPct val="105000"/>
              </a:lnSpc>
              <a:spcBef>
                <a:spcPts val="0"/>
              </a:spcBef>
              <a:spcAft>
                <a:spcPts val="0"/>
              </a:spcAft>
              <a:buFont typeface="Symbol" panose="05050102010706020507" pitchFamily="18" charset="2"/>
              <a:buChar char=""/>
            </a:pPr>
            <a:r>
              <a:rPr lang="lv-LV" sz="2200" dirty="0">
                <a:ea typeface="Calibri" panose="020F0502020204030204" pitchFamily="34" charset="0"/>
              </a:rPr>
              <a:t>izglītojamais </a:t>
            </a:r>
            <a:r>
              <a:rPr lang="en-US" sz="2200" dirty="0">
                <a:ea typeface="Calibri" panose="020F0502020204030204" pitchFamily="34" charset="0"/>
              </a:rPr>
              <a:t>(</a:t>
            </a:r>
            <a:r>
              <a:rPr lang="en-US" sz="2200" dirty="0" err="1">
                <a:ea typeface="Calibri" panose="020F0502020204030204" pitchFamily="34" charset="0"/>
              </a:rPr>
              <a:t>izņemot</a:t>
            </a:r>
            <a:r>
              <a:rPr lang="en-US" sz="2200" dirty="0">
                <a:ea typeface="Calibri" panose="020F0502020204030204" pitchFamily="34" charset="0"/>
              </a:rPr>
              <a:t> </a:t>
            </a:r>
            <a:r>
              <a:rPr lang="en-US" sz="2200" dirty="0" err="1">
                <a:ea typeface="Calibri" panose="020F0502020204030204" pitchFamily="34" charset="0"/>
              </a:rPr>
              <a:t>pirmsskol</a:t>
            </a:r>
            <a:r>
              <a:rPr lang="lv-LV" sz="2200" dirty="0" err="1">
                <a:ea typeface="Calibri" panose="020F0502020204030204" pitchFamily="34" charset="0"/>
              </a:rPr>
              <a:t>as</a:t>
            </a:r>
            <a:r>
              <a:rPr lang="lv-LV" sz="2200" dirty="0">
                <a:ea typeface="Calibri" panose="020F0502020204030204" pitchFamily="34" charset="0"/>
              </a:rPr>
              <a:t> izglītības pakāpi</a:t>
            </a:r>
            <a:r>
              <a:rPr lang="en-US" sz="2200" dirty="0">
                <a:ea typeface="Calibri" panose="020F0502020204030204" pitchFamily="34" charset="0"/>
              </a:rPr>
              <a:t>) </a:t>
            </a:r>
            <a:r>
              <a:rPr lang="lv-LV" sz="2200" dirty="0">
                <a:ea typeface="Calibri" panose="020F0502020204030204" pitchFamily="34" charset="0"/>
              </a:rPr>
              <a:t>var neievērot mājas karantīnas nosacījumus un atgriezties izglītības </a:t>
            </a:r>
            <a:r>
              <a:rPr lang="lv-LV" sz="2200" dirty="0" err="1">
                <a:ea typeface="Calibri" panose="020F0502020204030204" pitchFamily="34" charset="0"/>
              </a:rPr>
              <a:t>iestād</a:t>
            </a:r>
            <a:r>
              <a:rPr lang="en-US" sz="2200" dirty="0">
                <a:ea typeface="Calibri" panose="020F0502020204030204" pitchFamily="34" charset="0"/>
              </a:rPr>
              <a:t>ē, </a:t>
            </a:r>
            <a:r>
              <a:rPr lang="lv-LV" sz="2200" dirty="0">
                <a:ea typeface="Calibri" panose="020F0502020204030204" pitchFamily="34" charset="0"/>
              </a:rPr>
              <a:t>ja tiek veikts rutīnas </a:t>
            </a:r>
            <a:r>
              <a:rPr lang="lv-LV" sz="2200" dirty="0" err="1">
                <a:ea typeface="Calibri" panose="020F0502020204030204" pitchFamily="34" charset="0"/>
              </a:rPr>
              <a:t>skrīninga</a:t>
            </a:r>
            <a:r>
              <a:rPr lang="lv-LV" sz="2200" dirty="0">
                <a:ea typeface="Calibri" panose="020F0502020204030204" pitchFamily="34" charset="0"/>
              </a:rPr>
              <a:t> tests atbilstoši Slimību profilakses un kontroles centra algoritmam, </a:t>
            </a:r>
            <a:endParaRPr lang="en-US" sz="2200" dirty="0">
              <a:ea typeface="Calibri" panose="020F0502020204030204" pitchFamily="34" charset="0"/>
            </a:endParaRPr>
          </a:p>
          <a:p>
            <a:pPr marL="342900" marR="0" lvl="0" indent="-342900" algn="just">
              <a:lnSpc>
                <a:spcPct val="105000"/>
              </a:lnSpc>
              <a:spcBef>
                <a:spcPts val="0"/>
              </a:spcBef>
              <a:spcAft>
                <a:spcPts val="0"/>
              </a:spcAft>
              <a:buFont typeface="Symbol" panose="05050102010706020507" pitchFamily="18" charset="2"/>
              <a:buChar char=""/>
            </a:pPr>
            <a:endParaRPr lang="en-US" sz="2200" dirty="0">
              <a:ea typeface="Calibri" panose="020F0502020204030204" pitchFamily="34" charset="0"/>
            </a:endParaRPr>
          </a:p>
          <a:p>
            <a:pPr marL="342900" indent="-342900" algn="just">
              <a:lnSpc>
                <a:spcPct val="105000"/>
              </a:lnSpc>
              <a:buFont typeface="Symbol" panose="05050102010706020507" pitchFamily="18" charset="2"/>
              <a:buChar char=""/>
            </a:pPr>
            <a:r>
              <a:rPr lang="lv-LV" sz="2200" dirty="0">
                <a:ea typeface="Calibri" panose="020F0502020204030204" pitchFamily="34" charset="0"/>
              </a:rPr>
              <a:t>izglītojamais pirmsskolas izglītības pakāpē var neievērot mājas karantīnas nosacījumus un atgriezties izglītības iestādē (vai klātienē saņemt bērnu uzraudzības pakalpojumu), ja ir pagājušas ne mazāk kā 10 dienas kopš pēdējā kontakta ar inficēto personu,</a:t>
            </a:r>
            <a:r>
              <a:rPr lang="en-US" sz="2200" dirty="0">
                <a:ea typeface="Calibri" panose="020F0502020204030204" pitchFamily="34" charset="0"/>
              </a:rPr>
              <a:t> </a:t>
            </a:r>
            <a:r>
              <a:rPr lang="en-US" sz="2200" dirty="0" err="1">
                <a:ea typeface="Calibri" panose="020F0502020204030204" pitchFamily="34" charset="0"/>
              </a:rPr>
              <a:t>vai</a:t>
            </a:r>
            <a:r>
              <a:rPr lang="en-US" sz="2200" dirty="0">
                <a:ea typeface="Calibri" panose="020F0502020204030204" pitchFamily="34" charset="0"/>
              </a:rPr>
              <a:t> </a:t>
            </a:r>
            <a:r>
              <a:rPr lang="en-US" sz="2200" dirty="0" err="1"/>
              <a:t>noslē</a:t>
            </a:r>
            <a:r>
              <a:rPr lang="lv-LV" sz="2200" dirty="0"/>
              <a:t>dzot</a:t>
            </a:r>
            <a:r>
              <a:rPr lang="en-US" sz="2200" dirty="0"/>
              <a:t> </a:t>
            </a:r>
            <a:r>
              <a:rPr lang="en-US" sz="2200" dirty="0" err="1"/>
              <a:t>mājas</a:t>
            </a:r>
            <a:r>
              <a:rPr lang="en-US" sz="2200" dirty="0"/>
              <a:t> </a:t>
            </a:r>
            <a:r>
              <a:rPr lang="en-US" sz="2200" dirty="0" err="1"/>
              <a:t>karantīnu</a:t>
            </a:r>
            <a:r>
              <a:rPr lang="en-US" sz="2200" dirty="0"/>
              <a:t> </a:t>
            </a:r>
            <a:r>
              <a:rPr lang="en-US" sz="2200" dirty="0" err="1"/>
              <a:t>pēc</a:t>
            </a:r>
            <a:r>
              <a:rPr lang="en-US" sz="2200" dirty="0"/>
              <a:t> Covid-19 </a:t>
            </a:r>
            <a:r>
              <a:rPr lang="en-US" sz="2200" dirty="0" err="1"/>
              <a:t>testa</a:t>
            </a:r>
            <a:r>
              <a:rPr lang="en-US" sz="2200" dirty="0"/>
              <a:t>, </a:t>
            </a:r>
            <a:r>
              <a:rPr lang="en-US" sz="2200" dirty="0" err="1"/>
              <a:t>kas</a:t>
            </a:r>
            <a:r>
              <a:rPr lang="en-US" sz="2200" dirty="0"/>
              <a:t> </a:t>
            </a:r>
            <a:r>
              <a:rPr lang="en-US" sz="2200" dirty="0" err="1"/>
              <a:t>veikts</a:t>
            </a:r>
            <a:r>
              <a:rPr lang="en-US" sz="2200" dirty="0"/>
              <a:t> ne </a:t>
            </a:r>
            <a:r>
              <a:rPr lang="en-US" sz="2200" dirty="0" err="1"/>
              <a:t>agrāk</a:t>
            </a:r>
            <a:r>
              <a:rPr lang="en-US" sz="2200" dirty="0"/>
              <a:t> </a:t>
            </a:r>
            <a:r>
              <a:rPr lang="en-US" sz="2200" dirty="0" err="1"/>
              <a:t>kā</a:t>
            </a:r>
            <a:r>
              <a:rPr lang="en-US" sz="2200" dirty="0"/>
              <a:t> </a:t>
            </a:r>
            <a:r>
              <a:rPr lang="en-US" sz="2200" dirty="0" err="1"/>
              <a:t>septītajā</a:t>
            </a:r>
            <a:r>
              <a:rPr lang="en-US" sz="2200" dirty="0"/>
              <a:t> </a:t>
            </a:r>
            <a:r>
              <a:rPr lang="en-US" sz="2200" dirty="0" err="1"/>
              <a:t>dienā</a:t>
            </a:r>
            <a:r>
              <a:rPr lang="en-US" sz="2200" dirty="0"/>
              <a:t> </a:t>
            </a:r>
            <a:r>
              <a:rPr lang="en-US" sz="2200" dirty="0" err="1"/>
              <a:t>pēc</a:t>
            </a:r>
            <a:r>
              <a:rPr lang="en-US" sz="2200" dirty="0"/>
              <a:t> </a:t>
            </a:r>
            <a:r>
              <a:rPr lang="en-US" sz="2200" dirty="0" err="1"/>
              <a:t>mājas</a:t>
            </a:r>
            <a:r>
              <a:rPr lang="en-US" sz="2200" dirty="0"/>
              <a:t> </a:t>
            </a:r>
            <a:r>
              <a:rPr lang="en-US" sz="2200" dirty="0" err="1"/>
              <a:t>karantīnas</a:t>
            </a:r>
            <a:r>
              <a:rPr lang="en-US" sz="2200" dirty="0"/>
              <a:t> </a:t>
            </a:r>
            <a:r>
              <a:rPr lang="en-US" sz="2200" dirty="0" err="1"/>
              <a:t>uzsākšanas</a:t>
            </a:r>
            <a:r>
              <a:rPr lang="en-US" sz="2200" dirty="0"/>
              <a:t>, </a:t>
            </a:r>
            <a:r>
              <a:rPr lang="en-US" sz="2200" dirty="0" err="1"/>
              <a:t>ja</a:t>
            </a:r>
            <a:r>
              <a:rPr lang="en-US" sz="2200" dirty="0"/>
              <a:t> </a:t>
            </a:r>
            <a:r>
              <a:rPr lang="en-US" sz="2200" dirty="0" err="1"/>
              <a:t>testa</a:t>
            </a:r>
            <a:r>
              <a:rPr lang="en-US" sz="2200" dirty="0"/>
              <a:t> </a:t>
            </a:r>
            <a:r>
              <a:rPr lang="en-US" sz="2200" dirty="0" err="1"/>
              <a:t>rezultāts</a:t>
            </a:r>
            <a:r>
              <a:rPr lang="en-US" sz="2200" dirty="0"/>
              <a:t> </a:t>
            </a:r>
            <a:r>
              <a:rPr lang="en-US" sz="2200" dirty="0" err="1"/>
              <a:t>ir</a:t>
            </a:r>
            <a:r>
              <a:rPr lang="en-US" sz="2200" dirty="0"/>
              <a:t> </a:t>
            </a:r>
            <a:r>
              <a:rPr lang="en-US" sz="2200" dirty="0" err="1"/>
              <a:t>negatīvs</a:t>
            </a:r>
            <a:r>
              <a:rPr lang="lv-LV" sz="2200" dirty="0"/>
              <a:t>.</a:t>
            </a:r>
            <a:endParaRPr lang="en-US" sz="22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43718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774" y="257547"/>
            <a:ext cx="8095425" cy="1142815"/>
          </a:xfrm>
        </p:spPr>
        <p:txBody>
          <a:bodyPr>
            <a:normAutofit/>
          </a:bodyPr>
          <a:lstStyle/>
          <a:p>
            <a:r>
              <a:rPr lang="en-US" sz="4000" dirty="0"/>
              <a:t>Citi </a:t>
            </a:r>
            <a:r>
              <a:rPr lang="en-US" sz="4000" dirty="0" err="1"/>
              <a:t>ierobežojumi</a:t>
            </a:r>
            <a:r>
              <a:rPr lang="en-US" sz="4000" dirty="0"/>
              <a:t> </a:t>
            </a:r>
            <a:r>
              <a:rPr lang="en-US" sz="4000" dirty="0" err="1"/>
              <a:t>saglabājas</a:t>
            </a:r>
            <a:endParaRPr lang="en-GB" sz="4000" dirty="0"/>
          </a:p>
        </p:txBody>
      </p:sp>
      <p:sp>
        <p:nvSpPr>
          <p:cNvPr id="4" name="TextBox 3"/>
          <p:cNvSpPr txBox="1"/>
          <p:nvPr/>
        </p:nvSpPr>
        <p:spPr>
          <a:xfrm>
            <a:off x="1398892" y="2061482"/>
            <a:ext cx="9875121" cy="3416320"/>
          </a:xfrm>
          <a:prstGeom prst="rect">
            <a:avLst/>
          </a:prstGeom>
          <a:noFill/>
        </p:spPr>
        <p:txBody>
          <a:bodyPr wrap="square" rtlCol="0">
            <a:spAutoFit/>
          </a:bodyPr>
          <a:lstStyle/>
          <a:p>
            <a:pPr marL="1104900" lvl="1" indent="-342900">
              <a:buFont typeface="Arial" panose="020B0604020202020204" pitchFamily="34" charset="0"/>
              <a:buChar char="•"/>
            </a:pPr>
            <a:r>
              <a:rPr lang="en-US" sz="2000" dirty="0" err="1">
                <a:ea typeface="Verdana" panose="020B0604030504040204" pitchFamily="34" charset="0"/>
              </a:rPr>
              <a:t>Lietot</a:t>
            </a:r>
            <a:r>
              <a:rPr lang="en-US" sz="2000" dirty="0">
                <a:ea typeface="Verdana" panose="020B0604030504040204" pitchFamily="34" charset="0"/>
              </a:rPr>
              <a:t> </a:t>
            </a:r>
            <a:r>
              <a:rPr lang="en-US" sz="2000" dirty="0" err="1">
                <a:ea typeface="Verdana" panose="020B0604030504040204" pitchFamily="34" charset="0"/>
              </a:rPr>
              <a:t>maskas</a:t>
            </a:r>
            <a:endParaRPr lang="en-US" sz="2000" dirty="0">
              <a:ea typeface="Verdana" panose="020B0604030504040204" pitchFamily="34" charset="0"/>
            </a:endParaRPr>
          </a:p>
          <a:p>
            <a:pPr marL="1104900" lvl="1" indent="-342900">
              <a:buFont typeface="Arial" panose="020B0604020202020204" pitchFamily="34" charset="0"/>
              <a:buChar char="•"/>
            </a:pPr>
            <a:endParaRPr lang="en-US" sz="800" dirty="0">
              <a:ea typeface="Verdana" panose="020B0604030504040204" pitchFamily="34" charset="0"/>
            </a:endParaRPr>
          </a:p>
          <a:p>
            <a:pPr marL="1104900" lvl="1" indent="-342900">
              <a:buFont typeface="Arial" panose="020B0604020202020204" pitchFamily="34" charset="0"/>
              <a:buChar char="•"/>
            </a:pPr>
            <a:r>
              <a:rPr lang="en-US" sz="2000" dirty="0" err="1">
                <a:ea typeface="Verdana" panose="020B0604030504040204" pitchFamily="34" charset="0"/>
              </a:rPr>
              <a:t>Vēdināt</a:t>
            </a:r>
            <a:r>
              <a:rPr lang="en-US" sz="2000" dirty="0">
                <a:ea typeface="Verdana" panose="020B0604030504040204" pitchFamily="34" charset="0"/>
              </a:rPr>
              <a:t> </a:t>
            </a:r>
            <a:r>
              <a:rPr lang="en-US" sz="2000" dirty="0" err="1">
                <a:ea typeface="Verdana" panose="020B0604030504040204" pitchFamily="34" charset="0"/>
              </a:rPr>
              <a:t>telpas</a:t>
            </a:r>
            <a:endParaRPr lang="en-US" sz="2000" dirty="0">
              <a:ea typeface="Verdana" panose="020B0604030504040204" pitchFamily="34" charset="0"/>
            </a:endParaRPr>
          </a:p>
          <a:p>
            <a:pPr marL="1104900" lvl="1" indent="-342900">
              <a:buFont typeface="Arial" panose="020B0604020202020204" pitchFamily="34" charset="0"/>
              <a:buChar char="•"/>
            </a:pPr>
            <a:endParaRPr lang="en-US" sz="800" dirty="0">
              <a:ea typeface="Verdana" panose="020B0604030504040204" pitchFamily="34" charset="0"/>
            </a:endParaRPr>
          </a:p>
          <a:p>
            <a:pPr marL="1104900" lvl="1" indent="-342900">
              <a:buFont typeface="Arial" panose="020B0604020202020204" pitchFamily="34" charset="0"/>
              <a:buChar char="•"/>
            </a:pPr>
            <a:r>
              <a:rPr lang="en-US" sz="2000" dirty="0">
                <a:ea typeface="Verdana" panose="020B0604030504040204" pitchFamily="34" charset="0"/>
              </a:rPr>
              <a:t>D</a:t>
            </a:r>
            <a:r>
              <a:rPr lang="lv-LV" sz="2000" dirty="0" err="1">
                <a:ea typeface="Verdana" panose="020B0604030504040204" pitchFamily="34" charset="0"/>
              </a:rPr>
              <a:t>istancē</a:t>
            </a:r>
            <a:r>
              <a:rPr lang="en-US" sz="2000" dirty="0">
                <a:ea typeface="Verdana" panose="020B0604030504040204" pitchFamily="34" charset="0"/>
              </a:rPr>
              <a:t>ties</a:t>
            </a:r>
            <a:r>
              <a:rPr lang="lv-LV" sz="2000" dirty="0">
                <a:ea typeface="Verdana" panose="020B0604030504040204" pitchFamily="34" charset="0"/>
              </a:rPr>
              <a:t> </a:t>
            </a:r>
            <a:endParaRPr lang="en-US" sz="2000" dirty="0">
              <a:ea typeface="Verdana" panose="020B0604030504040204" pitchFamily="34" charset="0"/>
            </a:endParaRPr>
          </a:p>
          <a:p>
            <a:pPr marL="1104900" lvl="1" indent="-342900">
              <a:buFont typeface="Arial" panose="020B0604020202020204" pitchFamily="34" charset="0"/>
              <a:buChar char="•"/>
            </a:pPr>
            <a:endParaRPr lang="en-US" sz="800" dirty="0">
              <a:ea typeface="Verdana" panose="020B0604030504040204" pitchFamily="34" charset="0"/>
            </a:endParaRPr>
          </a:p>
          <a:p>
            <a:pPr marL="1104900" lvl="1" indent="-342900">
              <a:buFont typeface="Arial" panose="020B0604020202020204" pitchFamily="34" charset="0"/>
              <a:buChar char="•"/>
            </a:pPr>
            <a:r>
              <a:rPr lang="en-US" sz="2000" dirty="0" err="1">
                <a:ea typeface="Verdana" panose="020B0604030504040204" pitchFamily="34" charset="0"/>
              </a:rPr>
              <a:t>Ievērto</a:t>
            </a:r>
            <a:r>
              <a:rPr lang="en-US" sz="2000" dirty="0">
                <a:ea typeface="Verdana" panose="020B0604030504040204" pitchFamily="34" charset="0"/>
              </a:rPr>
              <a:t> </a:t>
            </a:r>
            <a:r>
              <a:rPr lang="en-US" sz="2000" dirty="0" err="1">
                <a:ea typeface="Verdana" panose="020B0604030504040204" pitchFamily="34" charset="0"/>
              </a:rPr>
              <a:t>higiēnas</a:t>
            </a:r>
            <a:r>
              <a:rPr lang="en-US" sz="2000" dirty="0">
                <a:ea typeface="Verdana" panose="020B0604030504040204" pitchFamily="34" charset="0"/>
              </a:rPr>
              <a:t> </a:t>
            </a:r>
            <a:r>
              <a:rPr lang="lv-LV" sz="2000" dirty="0">
                <a:ea typeface="Verdana" panose="020B0604030504040204" pitchFamily="34" charset="0"/>
              </a:rPr>
              <a:t>prasības</a:t>
            </a:r>
            <a:endParaRPr lang="en-US" sz="2000" dirty="0">
              <a:ea typeface="Verdana" panose="020B0604030504040204" pitchFamily="34" charset="0"/>
            </a:endParaRPr>
          </a:p>
          <a:p>
            <a:pPr marL="1104900" lvl="1" indent="-342900">
              <a:buFont typeface="Arial" panose="020B0604020202020204" pitchFamily="34" charset="0"/>
              <a:buChar char="•"/>
            </a:pPr>
            <a:endParaRPr lang="en-US" sz="800" dirty="0">
              <a:ea typeface="Verdana" panose="020B0604030504040204" pitchFamily="34" charset="0"/>
            </a:endParaRPr>
          </a:p>
          <a:p>
            <a:pPr marL="1104900" lvl="1" indent="-342900">
              <a:buFont typeface="Arial" panose="020B0604020202020204" pitchFamily="34" charset="0"/>
              <a:buChar char="•"/>
            </a:pPr>
            <a:r>
              <a:rPr lang="en-US" sz="2000" dirty="0" err="1">
                <a:ea typeface="Verdana" panose="020B0604030504040204" pitchFamily="34" charset="0"/>
              </a:rPr>
              <a:t>Neapmeklēt</a:t>
            </a:r>
            <a:r>
              <a:rPr lang="en-US" sz="2000" dirty="0">
                <a:ea typeface="Verdana" panose="020B0604030504040204" pitchFamily="34" charset="0"/>
              </a:rPr>
              <a:t> </a:t>
            </a:r>
            <a:r>
              <a:rPr lang="en-US" sz="2000" dirty="0" err="1">
                <a:ea typeface="Verdana" panose="020B0604030504040204" pitchFamily="34" charset="0"/>
              </a:rPr>
              <a:t>pasākumus</a:t>
            </a:r>
            <a:endParaRPr lang="en-US" sz="2000" dirty="0">
              <a:ea typeface="Verdana" panose="020B0604030504040204" pitchFamily="34" charset="0"/>
            </a:endParaRPr>
          </a:p>
          <a:p>
            <a:pPr marL="1104900" lvl="1" indent="-342900">
              <a:buFont typeface="Arial" panose="020B0604020202020204" pitchFamily="34" charset="0"/>
              <a:buChar char="•"/>
            </a:pPr>
            <a:endParaRPr lang="en-US" sz="800" dirty="0"/>
          </a:p>
          <a:p>
            <a:pPr marL="1104900" lvl="1" indent="-342900">
              <a:buFont typeface="Arial" panose="020B0604020202020204" pitchFamily="34" charset="0"/>
              <a:buChar char="•"/>
            </a:pPr>
            <a:r>
              <a:rPr lang="en-US" sz="2000" dirty="0" err="1">
                <a:ea typeface="Verdana" panose="020B0604030504040204" pitchFamily="34" charset="0"/>
              </a:rPr>
              <a:t>Ievērot</a:t>
            </a:r>
            <a:r>
              <a:rPr lang="en-US" sz="2000" dirty="0">
                <a:ea typeface="Verdana" panose="020B0604030504040204" pitchFamily="34" charset="0"/>
              </a:rPr>
              <a:t> ī</a:t>
            </a:r>
            <a:r>
              <a:rPr lang="lv-LV" sz="2000" dirty="0" err="1">
                <a:ea typeface="Verdana" panose="020B0604030504040204" pitchFamily="34" charset="0"/>
              </a:rPr>
              <a:t>paš</a:t>
            </a:r>
            <a:r>
              <a:rPr lang="en-US" sz="2000" dirty="0">
                <a:ea typeface="Verdana" panose="020B0604030504040204" pitchFamily="34" charset="0"/>
              </a:rPr>
              <a:t>u</a:t>
            </a:r>
            <a:r>
              <a:rPr lang="lv-LV" sz="2000" dirty="0">
                <a:ea typeface="Verdana" panose="020B0604030504040204" pitchFamily="34" charset="0"/>
              </a:rPr>
              <a:t> </a:t>
            </a:r>
            <a:r>
              <a:rPr lang="lv-LV" sz="2000" dirty="0" err="1">
                <a:ea typeface="Verdana" panose="020B0604030504040204" pitchFamily="34" charset="0"/>
              </a:rPr>
              <a:t>piesardzīb</a:t>
            </a:r>
            <a:r>
              <a:rPr lang="en-US" sz="2000" dirty="0">
                <a:ea typeface="Verdana" panose="020B0604030504040204" pitchFamily="34" charset="0"/>
              </a:rPr>
              <a:t>u</a:t>
            </a:r>
            <a:r>
              <a:rPr lang="lv-LV" sz="2000" dirty="0">
                <a:ea typeface="Verdana" panose="020B0604030504040204" pitchFamily="34" charset="0"/>
              </a:rPr>
              <a:t> transportlīdzekļos</a:t>
            </a:r>
            <a:endParaRPr lang="en-US" sz="2000" dirty="0">
              <a:ea typeface="Verdana" panose="020B0604030504040204" pitchFamily="34" charset="0"/>
            </a:endParaRPr>
          </a:p>
          <a:p>
            <a:pPr marL="1104900" lvl="1" indent="-342900">
              <a:buFont typeface="Arial" panose="020B0604020202020204" pitchFamily="34" charset="0"/>
              <a:buChar char="•"/>
            </a:pPr>
            <a:endParaRPr lang="lv-LV" sz="800" dirty="0">
              <a:ea typeface="Verdana" panose="020B0604030504040204" pitchFamily="34" charset="0"/>
            </a:endParaRPr>
          </a:p>
          <a:p>
            <a:pPr marL="1104900" lvl="1" indent="-342900">
              <a:buFont typeface="Arial" panose="020B0604020202020204" pitchFamily="34" charset="0"/>
              <a:buChar char="•"/>
            </a:pPr>
            <a:r>
              <a:rPr lang="lv-LV" sz="2000" dirty="0">
                <a:ea typeface="Verdana" panose="020B0604030504040204" pitchFamily="34" charset="0"/>
              </a:rPr>
              <a:t>Izvairīties no jebkādiem kontaktiem ar riska grupām</a:t>
            </a:r>
            <a:endParaRPr lang="en-US" sz="2000" dirty="0">
              <a:ea typeface="Verdana" panose="020B0604030504040204" pitchFamily="34" charset="0"/>
            </a:endParaRPr>
          </a:p>
          <a:p>
            <a:pPr marL="1104900" lvl="1" indent="-342900">
              <a:buFont typeface="Arial" panose="020B0604020202020204" pitchFamily="34" charset="0"/>
              <a:buChar char="•"/>
            </a:pPr>
            <a:endParaRPr lang="lv-LV" sz="800" dirty="0">
              <a:ea typeface="Verdana" panose="020B0604030504040204" pitchFamily="34" charset="0"/>
            </a:endParaRPr>
          </a:p>
          <a:p>
            <a:pPr marL="1104900" lvl="1" indent="-342900">
              <a:buFont typeface="Arial" panose="020B0604020202020204" pitchFamily="34" charset="0"/>
              <a:buChar char="•"/>
            </a:pPr>
            <a:r>
              <a:rPr lang="en-US" sz="2000" dirty="0" err="1">
                <a:ea typeface="Verdana" panose="020B0604030504040204" pitchFamily="34" charset="0"/>
              </a:rPr>
              <a:t>Piedalīties</a:t>
            </a:r>
            <a:r>
              <a:rPr lang="en-US" sz="2000" dirty="0">
                <a:ea typeface="Verdana" panose="020B0604030504040204" pitchFamily="34" charset="0"/>
              </a:rPr>
              <a:t> </a:t>
            </a:r>
            <a:r>
              <a:rPr lang="lv-LV" sz="2000" dirty="0">
                <a:ea typeface="Verdana" panose="020B0604030504040204" pitchFamily="34" charset="0"/>
              </a:rPr>
              <a:t>klātienes izglītības procesā</a:t>
            </a:r>
            <a:r>
              <a:rPr lang="en-US" sz="2000" dirty="0">
                <a:ea typeface="Verdana" panose="020B0604030504040204" pitchFamily="34" charset="0"/>
              </a:rPr>
              <a:t> </a:t>
            </a:r>
            <a:r>
              <a:rPr lang="en-US" sz="2000" b="1" dirty="0" err="1">
                <a:ea typeface="Verdana" panose="020B0604030504040204" pitchFamily="34" charset="0"/>
              </a:rPr>
              <a:t>tikai</a:t>
            </a:r>
            <a:r>
              <a:rPr lang="lv-LV" sz="2000" dirty="0">
                <a:ea typeface="Verdana" panose="020B0604030504040204" pitchFamily="34" charset="0"/>
              </a:rPr>
              <a:t>, ja nav saslimšanas simptomu</a:t>
            </a:r>
            <a:endParaRPr lang="en-GB" sz="2000" dirty="0">
              <a:ea typeface="Verdana" panose="020B0604030504040204" pitchFamily="34" charset="0"/>
            </a:endParaRPr>
          </a:p>
        </p:txBody>
      </p:sp>
      <p:sp>
        <p:nvSpPr>
          <p:cNvPr id="3" name="TextBox 2"/>
          <p:cNvSpPr txBox="1"/>
          <p:nvPr/>
        </p:nvSpPr>
        <p:spPr>
          <a:xfrm>
            <a:off x="1624404" y="5772291"/>
            <a:ext cx="8349978" cy="461665"/>
          </a:xfrm>
          <a:prstGeom prst="rect">
            <a:avLst/>
          </a:prstGeom>
          <a:noFill/>
        </p:spPr>
        <p:txBody>
          <a:bodyPr wrap="none" rtlCol="0">
            <a:spAutoFit/>
          </a:bodyPr>
          <a:lstStyle/>
          <a:p>
            <a:r>
              <a:rPr lang="en-US" sz="2400" dirty="0" err="1">
                <a:ea typeface="Verdana" panose="020B0604030504040204" pitchFamily="34" charset="0"/>
              </a:rPr>
              <a:t>Izolācijas</a:t>
            </a:r>
            <a:r>
              <a:rPr lang="en-US" sz="2400" dirty="0">
                <a:ea typeface="Verdana" panose="020B0604030504040204" pitchFamily="34" charset="0"/>
              </a:rPr>
              <a:t> </a:t>
            </a:r>
            <a:r>
              <a:rPr lang="en-US" sz="2400" dirty="0" err="1">
                <a:ea typeface="Verdana" panose="020B0604030504040204" pitchFamily="34" charset="0"/>
              </a:rPr>
              <a:t>nosacījumu</a:t>
            </a:r>
            <a:r>
              <a:rPr lang="en-US" sz="2400" dirty="0">
                <a:ea typeface="Verdana" panose="020B0604030504040204" pitchFamily="34" charset="0"/>
              </a:rPr>
              <a:t> </a:t>
            </a:r>
            <a:r>
              <a:rPr lang="en-US" sz="2400" dirty="0" err="1">
                <a:ea typeface="Verdana" panose="020B0604030504040204" pitchFamily="34" charset="0"/>
              </a:rPr>
              <a:t>ievērošanas</a:t>
            </a:r>
            <a:r>
              <a:rPr lang="en-US" sz="2400" dirty="0">
                <a:ea typeface="Verdana" panose="020B0604030504040204" pitchFamily="34" charset="0"/>
              </a:rPr>
              <a:t> </a:t>
            </a:r>
            <a:r>
              <a:rPr lang="en-US" sz="2400" dirty="0" err="1">
                <a:ea typeface="Verdana" panose="020B0604030504040204" pitchFamily="34" charset="0"/>
              </a:rPr>
              <a:t>kārtība</a:t>
            </a:r>
            <a:r>
              <a:rPr lang="en-US" sz="2400" dirty="0">
                <a:ea typeface="Verdana" panose="020B0604030504040204" pitchFamily="34" charset="0"/>
              </a:rPr>
              <a:t> </a:t>
            </a:r>
            <a:r>
              <a:rPr lang="en-US" sz="2400" dirty="0" err="1">
                <a:ea typeface="Verdana" panose="020B0604030504040204" pitchFamily="34" charset="0"/>
              </a:rPr>
              <a:t>slimojošajiem</a:t>
            </a:r>
            <a:r>
              <a:rPr lang="en-US" sz="2400" dirty="0">
                <a:ea typeface="Verdana" panose="020B0604030504040204" pitchFamily="34" charset="0"/>
              </a:rPr>
              <a:t> </a:t>
            </a:r>
            <a:r>
              <a:rPr lang="en-US" sz="2400" dirty="0" err="1">
                <a:ea typeface="Verdana" panose="020B0604030504040204" pitchFamily="34" charset="0"/>
              </a:rPr>
              <a:t>nemainās</a:t>
            </a:r>
            <a:endParaRPr lang="en-US" sz="2400" dirty="0">
              <a:ea typeface="Verdana" panose="020B0604030504040204" pitchFamily="34" charset="0"/>
            </a:endParaRPr>
          </a:p>
        </p:txBody>
      </p:sp>
    </p:spTree>
    <p:extLst>
      <p:ext uri="{BB962C8B-B14F-4D97-AF65-F5344CB8AC3E}">
        <p14:creationId xmlns:p14="http://schemas.microsoft.com/office/powerpoint/2010/main" val="84616784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35132</TotalTime>
  <Words>603</Words>
  <Application>Microsoft Office PowerPoint</Application>
  <PresentationFormat>Widescreen</PresentationFormat>
  <Paragraphs>66</Paragraphs>
  <Slides>8</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8</vt:i4>
      </vt:variant>
    </vt:vector>
  </HeadingPairs>
  <TitlesOfParts>
    <vt:vector size="18" baseType="lpstr">
      <vt:lpstr>Arial</vt:lpstr>
      <vt:lpstr>Calibri</vt:lpstr>
      <vt:lpstr>Calibri Light</vt:lpstr>
      <vt:lpstr>Symbol</vt:lpstr>
      <vt:lpstr>Trebuchet MS</vt:lpstr>
      <vt:lpstr>Verdana</vt:lpstr>
      <vt:lpstr>wf_segoe-ui_normal</vt:lpstr>
      <vt:lpstr>Wingdings</vt:lpstr>
      <vt:lpstr>1_Office Theme</vt:lpstr>
      <vt:lpstr>Office Theme</vt:lpstr>
      <vt:lpstr>Izmaiņas saistībā ar kontaktpersonu   mājas karantīnu</vt:lpstr>
      <vt:lpstr>Izmaiņas saistībā ar kontaktpersonu mājas karantīnu</vt:lpstr>
      <vt:lpstr>Darbinieki - kontaktpersonas</vt:lpstr>
      <vt:lpstr>Izglītojamie - kontaktpersonas</vt:lpstr>
      <vt:lpstr>Izglītojamie - kontaktpersonas</vt:lpstr>
      <vt:lpstr>Ja ir pozitīvs laboratorijas (kociņu) apvienotais klases/grupas  paraugs</vt:lpstr>
      <vt:lpstr>kontaktpersona - bērns dzīvo vienā mājsaimniecībā ar inficēto personu</vt:lpstr>
      <vt:lpstr>Citi ierobežojumi saglabājas</vt:lpstr>
    </vt:vector>
  </TitlesOfParts>
  <Company>Izgl'itibas un zinatnes ministrija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Darba kārtībā</dc:title>
  <dc:creator>Dace Kalsone</dc:creator>
  <cp:lastModifiedBy>Jānis Aizpors</cp:lastModifiedBy>
  <cp:revision>229</cp:revision>
  <dcterms:created xsi:type="dcterms:W3CDTF">2021-04-07T09:43:39Z</dcterms:created>
  <dcterms:modified xsi:type="dcterms:W3CDTF">2022-02-11T11:57:28Z</dcterms:modified>
</cp:coreProperties>
</file>