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sldIdLst>
    <p:sldId id="265" r:id="rId5"/>
    <p:sldId id="286" r:id="rId6"/>
    <p:sldId id="291" r:id="rId7"/>
    <p:sldId id="287" r:id="rId8"/>
    <p:sldId id="292" r:id="rId9"/>
    <p:sldId id="293" r:id="rId10"/>
    <p:sldId id="294" r:id="rId11"/>
    <p:sldId id="290" r:id="rId12"/>
    <p:sldId id="288" r:id="rId13"/>
    <p:sldId id="289" r:id="rId14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4" autoAdjust="0"/>
    <p:restoredTop sz="94619" autoAdjust="0"/>
  </p:normalViewPr>
  <p:slideViewPr>
    <p:cSldViewPr snapToGrid="0">
      <p:cViewPr varScale="1">
        <p:scale>
          <a:sx n="78" d="100"/>
          <a:sy n="78" d="100"/>
        </p:scale>
        <p:origin x="510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BE5B1F-8548-4FA5-8ECE-FF697B8BDC8B}" type="doc">
      <dgm:prSet loTypeId="urn:microsoft.com/office/officeart/2017/3/layout/DropPinTimeline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BAE4A921-75C0-457E-B6C7-AF5D3F924778}">
      <dgm:prSet/>
      <dgm:spPr/>
      <dgm:t>
        <a:bodyPr/>
        <a:lstStyle/>
        <a:p>
          <a:pPr>
            <a:defRPr b="1"/>
          </a:pPr>
          <a:r>
            <a:rPr lang="lv-LV" dirty="0"/>
            <a:t>~1955</a:t>
          </a:r>
          <a:endParaRPr lang="en-US" dirty="0"/>
        </a:p>
      </dgm:t>
    </dgm:pt>
    <dgm:pt modelId="{5DE6B7FC-E69A-4189-BB0C-356B2586F16F}" type="parTrans" cxnId="{906961F9-228B-42F0-B93A-61A91FF72B16}">
      <dgm:prSet/>
      <dgm:spPr/>
      <dgm:t>
        <a:bodyPr/>
        <a:lstStyle/>
        <a:p>
          <a:endParaRPr lang="en-US"/>
        </a:p>
      </dgm:t>
    </dgm:pt>
    <dgm:pt modelId="{E4500CC0-E9F9-45F4-8DBB-F762BD69C7EF}" type="sibTrans" cxnId="{906961F9-228B-42F0-B93A-61A91FF72B16}">
      <dgm:prSet/>
      <dgm:spPr/>
      <dgm:t>
        <a:bodyPr/>
        <a:lstStyle/>
        <a:p>
          <a:endParaRPr lang="en-US"/>
        </a:p>
      </dgm:t>
    </dgm:pt>
    <dgm:pt modelId="{300F49C4-BE2A-4BB1-881A-D5DBC7667E1A}">
      <dgm:prSet/>
      <dgm:spPr/>
      <dgm:t>
        <a:bodyPr/>
        <a:lstStyle/>
        <a:p>
          <a:r>
            <a:rPr lang="lv-LV" dirty="0"/>
            <a:t>Valsts Jelgavas būvmateriālu kombināts</a:t>
          </a:r>
          <a:endParaRPr lang="en-US" dirty="0"/>
        </a:p>
      </dgm:t>
    </dgm:pt>
    <dgm:pt modelId="{938A8F79-6539-4D75-80F8-D245BBF23EB2}" type="parTrans" cxnId="{E21D1965-4238-40BD-8C23-F39BDB8AF9FF}">
      <dgm:prSet/>
      <dgm:spPr/>
      <dgm:t>
        <a:bodyPr/>
        <a:lstStyle/>
        <a:p>
          <a:endParaRPr lang="en-US"/>
        </a:p>
      </dgm:t>
    </dgm:pt>
    <dgm:pt modelId="{E6F5A85C-A7FD-4313-BD20-CCE392CD9E1F}" type="sibTrans" cxnId="{E21D1965-4238-40BD-8C23-F39BDB8AF9FF}">
      <dgm:prSet/>
      <dgm:spPr/>
      <dgm:t>
        <a:bodyPr/>
        <a:lstStyle/>
        <a:p>
          <a:endParaRPr lang="en-US"/>
        </a:p>
      </dgm:t>
    </dgm:pt>
    <dgm:pt modelId="{393C84A3-4571-4040-9493-0BA1AF30DA26}">
      <dgm:prSet/>
      <dgm:spPr/>
      <dgm:t>
        <a:bodyPr/>
        <a:lstStyle/>
        <a:p>
          <a:pPr>
            <a:defRPr b="1"/>
          </a:pPr>
          <a:r>
            <a:rPr lang="lv-LV" dirty="0"/>
            <a:t>1994</a:t>
          </a:r>
          <a:endParaRPr lang="en-US" dirty="0"/>
        </a:p>
      </dgm:t>
    </dgm:pt>
    <dgm:pt modelId="{3A4A9F0D-AEA3-4A1C-B17C-D8B078DF106A}" type="parTrans" cxnId="{B78F293F-BC11-49D3-BE1D-C504995D7961}">
      <dgm:prSet/>
      <dgm:spPr/>
      <dgm:t>
        <a:bodyPr/>
        <a:lstStyle/>
        <a:p>
          <a:endParaRPr lang="en-US"/>
        </a:p>
      </dgm:t>
    </dgm:pt>
    <dgm:pt modelId="{8C58886A-EDBF-4BFF-AE8D-8BBD9AD31068}" type="sibTrans" cxnId="{B78F293F-BC11-49D3-BE1D-C504995D7961}">
      <dgm:prSet/>
      <dgm:spPr/>
      <dgm:t>
        <a:bodyPr/>
        <a:lstStyle/>
        <a:p>
          <a:endParaRPr lang="en-US"/>
        </a:p>
      </dgm:t>
    </dgm:pt>
    <dgm:pt modelId="{09AB19DE-0A85-493B-8A0E-8AC56DC905F8}">
      <dgm:prSet/>
      <dgm:spPr/>
      <dgm:t>
        <a:bodyPr/>
        <a:lstStyle/>
        <a:p>
          <a:r>
            <a:rPr lang="lv-LV" dirty="0"/>
            <a:t>Valsts uzņēmums «Jelgavas </a:t>
          </a:r>
          <a:r>
            <a:rPr lang="lv-LV" dirty="0" err="1"/>
            <a:t>dzelzbetona</a:t>
          </a:r>
          <a:r>
            <a:rPr lang="lv-LV" dirty="0"/>
            <a:t> rūpnīca»</a:t>
          </a:r>
          <a:endParaRPr lang="en-US" dirty="0"/>
        </a:p>
      </dgm:t>
    </dgm:pt>
    <dgm:pt modelId="{4BB754D1-EDE1-4049-9435-D033F95709D0}" type="parTrans" cxnId="{7F0FCC7E-C51A-4B2D-B669-97CE74A0DED9}">
      <dgm:prSet/>
      <dgm:spPr/>
      <dgm:t>
        <a:bodyPr/>
        <a:lstStyle/>
        <a:p>
          <a:endParaRPr lang="en-US"/>
        </a:p>
      </dgm:t>
    </dgm:pt>
    <dgm:pt modelId="{8861651B-08AB-4BAF-AAF6-588C1FD8766A}" type="sibTrans" cxnId="{7F0FCC7E-C51A-4B2D-B669-97CE74A0DED9}">
      <dgm:prSet/>
      <dgm:spPr/>
      <dgm:t>
        <a:bodyPr/>
        <a:lstStyle/>
        <a:p>
          <a:endParaRPr lang="en-US"/>
        </a:p>
      </dgm:t>
    </dgm:pt>
    <dgm:pt modelId="{7FA9AB4A-92C1-41E8-8158-DD2B25D9113B}">
      <dgm:prSet/>
      <dgm:spPr/>
      <dgm:t>
        <a:bodyPr/>
        <a:lstStyle/>
        <a:p>
          <a:pPr>
            <a:defRPr b="1"/>
          </a:pPr>
          <a:r>
            <a:rPr lang="en-US" dirty="0"/>
            <a:t>20</a:t>
          </a:r>
          <a:r>
            <a:rPr lang="lv-LV" dirty="0"/>
            <a:t>17</a:t>
          </a:r>
          <a:endParaRPr lang="en-US" dirty="0"/>
        </a:p>
      </dgm:t>
    </dgm:pt>
    <dgm:pt modelId="{38E7AEFA-EB50-4771-857F-576467B37145}" type="parTrans" cxnId="{85EB9F4D-461E-4ACB-A92D-BEED8E572647}">
      <dgm:prSet/>
      <dgm:spPr/>
      <dgm:t>
        <a:bodyPr/>
        <a:lstStyle/>
        <a:p>
          <a:endParaRPr lang="en-US"/>
        </a:p>
      </dgm:t>
    </dgm:pt>
    <dgm:pt modelId="{FB571C8D-8BC9-46B5-9DCF-FEB771A5C820}" type="sibTrans" cxnId="{85EB9F4D-461E-4ACB-A92D-BEED8E572647}">
      <dgm:prSet/>
      <dgm:spPr/>
      <dgm:t>
        <a:bodyPr/>
        <a:lstStyle/>
        <a:p>
          <a:endParaRPr lang="en-US"/>
        </a:p>
      </dgm:t>
    </dgm:pt>
    <dgm:pt modelId="{91598E38-7461-470A-91AA-325A90C2A6DA}">
      <dgm:prSet/>
      <dgm:spPr/>
      <dgm:t>
        <a:bodyPr/>
        <a:lstStyle/>
        <a:p>
          <a:r>
            <a:rPr lang="lv-LV" dirty="0"/>
            <a:t>Teritoriju iegādājas SIA «Lielupes Industriālais Parks»</a:t>
          </a:r>
          <a:r>
            <a:rPr lang="en-US" dirty="0"/>
            <a:t> </a:t>
          </a:r>
        </a:p>
      </dgm:t>
    </dgm:pt>
    <dgm:pt modelId="{8982EE4A-6F3A-428C-8E76-02A30B39C05F}" type="parTrans" cxnId="{3BA4B7B9-0A7C-4EFC-8F39-59CD69864C97}">
      <dgm:prSet/>
      <dgm:spPr/>
      <dgm:t>
        <a:bodyPr/>
        <a:lstStyle/>
        <a:p>
          <a:endParaRPr lang="en-US"/>
        </a:p>
      </dgm:t>
    </dgm:pt>
    <dgm:pt modelId="{AEBFFADC-990D-480E-B682-B841BE19126D}" type="sibTrans" cxnId="{3BA4B7B9-0A7C-4EFC-8F39-59CD69864C97}">
      <dgm:prSet/>
      <dgm:spPr/>
      <dgm:t>
        <a:bodyPr/>
        <a:lstStyle/>
        <a:p>
          <a:endParaRPr lang="en-US"/>
        </a:p>
      </dgm:t>
    </dgm:pt>
    <dgm:pt modelId="{1D5E3AE0-BD99-479B-81A3-134CA1305B52}" type="pres">
      <dgm:prSet presAssocID="{95BE5B1F-8548-4FA5-8ECE-FF697B8BDC8B}" presName="root" presStyleCnt="0">
        <dgm:presLayoutVars>
          <dgm:chMax/>
          <dgm:chPref/>
          <dgm:animLvl val="lvl"/>
        </dgm:presLayoutVars>
      </dgm:prSet>
      <dgm:spPr/>
      <dgm:t>
        <a:bodyPr/>
        <a:lstStyle/>
        <a:p>
          <a:endParaRPr lang="lv-LV"/>
        </a:p>
      </dgm:t>
    </dgm:pt>
    <dgm:pt modelId="{CC03F19A-A782-4E5A-9625-093D1EDAA0BB}" type="pres">
      <dgm:prSet presAssocID="{95BE5B1F-8548-4FA5-8ECE-FF697B8BDC8B}" presName="divider" presStyleLbl="fgAcc1" presStyleIdx="0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triangle" w="lg" len="lg"/>
        </a:ln>
        <a:effectLst/>
      </dgm:spPr>
    </dgm:pt>
    <dgm:pt modelId="{DD1337DA-0D94-4BF8-B352-3B3EA06F55F0}" type="pres">
      <dgm:prSet presAssocID="{95BE5B1F-8548-4FA5-8ECE-FF697B8BDC8B}" presName="nodes" presStyleCnt="0">
        <dgm:presLayoutVars>
          <dgm:chMax/>
          <dgm:chPref/>
          <dgm:animLvl val="lvl"/>
        </dgm:presLayoutVars>
      </dgm:prSet>
      <dgm:spPr/>
    </dgm:pt>
    <dgm:pt modelId="{A9E88B97-095F-4CC2-9545-647A2621DF67}" type="pres">
      <dgm:prSet presAssocID="{BAE4A921-75C0-457E-B6C7-AF5D3F924778}" presName="composite" presStyleCnt="0"/>
      <dgm:spPr/>
    </dgm:pt>
    <dgm:pt modelId="{04A6607E-9A4B-4D4B-A6EE-031B85F657E6}" type="pres">
      <dgm:prSet presAssocID="{BAE4A921-75C0-457E-B6C7-AF5D3F924778}" presName="ConnectorPoint" presStyleLbl="lnNode1" presStyleIdx="0" presStyleCnt="3"/>
      <dgm:spPr>
        <a:solidFill>
          <a:schemeClr val="accent2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E736635A-B8E7-410B-A900-C76106C6B0AF}" type="pres">
      <dgm:prSet presAssocID="{BAE4A921-75C0-457E-B6C7-AF5D3F924778}" presName="DropPinPlaceHolder" presStyleCnt="0"/>
      <dgm:spPr/>
    </dgm:pt>
    <dgm:pt modelId="{6F35A2C6-D52B-4D0D-A568-29C7D5CB9D78}" type="pres">
      <dgm:prSet presAssocID="{BAE4A921-75C0-457E-B6C7-AF5D3F924778}" presName="DropPin" presStyleLbl="alignNode1" presStyleIdx="0" presStyleCnt="3"/>
      <dgm:spPr/>
    </dgm:pt>
    <dgm:pt modelId="{EA20BABE-DBEE-4C24-BE16-E45AAEA3EDCA}" type="pres">
      <dgm:prSet presAssocID="{BAE4A921-75C0-457E-B6C7-AF5D3F924778}" presName="Ellipse" presStyleLbl="fgAcc1" presStyleIdx="1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gm:spPr>
    </dgm:pt>
    <dgm:pt modelId="{3ED01646-9ED9-44BF-8F18-EE860C524998}" type="pres">
      <dgm:prSet presAssocID="{BAE4A921-75C0-457E-B6C7-AF5D3F924778}" presName="L2TextContainer" presStyleLbl="revTx" presStyleIdx="0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A7C4BC5-8408-4A9F-95F6-2C530BD76C90}" type="pres">
      <dgm:prSet presAssocID="{BAE4A921-75C0-457E-B6C7-AF5D3F924778}" presName="L1TextContainer" presStyleLbl="revTx" presStyleIdx="1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7489FD9C-209C-450B-A153-25ECC5553CBF}" type="pres">
      <dgm:prSet presAssocID="{BAE4A921-75C0-457E-B6C7-AF5D3F924778}" presName="ConnectLine" presStyleLbl="sibTrans1D1" presStyleIdx="0" presStyleCnt="3"/>
      <dgm:spPr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dash"/>
        </a:ln>
        <a:effectLst/>
      </dgm:spPr>
    </dgm:pt>
    <dgm:pt modelId="{71D0D053-F4EE-4C9C-8A5B-995A0C4963AD}" type="pres">
      <dgm:prSet presAssocID="{BAE4A921-75C0-457E-B6C7-AF5D3F924778}" presName="EmptyPlaceHolder" presStyleCnt="0"/>
      <dgm:spPr/>
    </dgm:pt>
    <dgm:pt modelId="{1214E832-189A-463D-AC30-630C019ABF74}" type="pres">
      <dgm:prSet presAssocID="{E4500CC0-E9F9-45F4-8DBB-F762BD69C7EF}" presName="spaceBetweenRectangles" presStyleCnt="0"/>
      <dgm:spPr/>
    </dgm:pt>
    <dgm:pt modelId="{C0D9AB06-9424-4F21-941D-B2FD6BC0B1F3}" type="pres">
      <dgm:prSet presAssocID="{393C84A3-4571-4040-9493-0BA1AF30DA26}" presName="composite" presStyleCnt="0"/>
      <dgm:spPr/>
    </dgm:pt>
    <dgm:pt modelId="{9E1F0F25-A574-46F8-B923-19F0E1C4BCD8}" type="pres">
      <dgm:prSet presAssocID="{393C84A3-4571-4040-9493-0BA1AF30DA26}" presName="ConnectorPoint" presStyleLbl="lnNode1" presStyleIdx="1" presStyleCnt="3"/>
      <dgm:spPr>
        <a:solidFill>
          <a:schemeClr val="accent2">
            <a:hueOff val="17677"/>
            <a:satOff val="-17244"/>
            <a:lumOff val="-88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78703C32-8BBE-423C-8310-57DA8CF5661C}" type="pres">
      <dgm:prSet presAssocID="{393C84A3-4571-4040-9493-0BA1AF30DA26}" presName="DropPinPlaceHolder" presStyleCnt="0"/>
      <dgm:spPr/>
    </dgm:pt>
    <dgm:pt modelId="{028C7F30-E954-4858-8394-A254126D3936}" type="pres">
      <dgm:prSet presAssocID="{393C84A3-4571-4040-9493-0BA1AF30DA26}" presName="DropPin" presStyleLbl="alignNode1" presStyleIdx="1" presStyleCnt="3"/>
      <dgm:spPr/>
    </dgm:pt>
    <dgm:pt modelId="{2711D058-BAA7-47D4-A383-AC85BDB9C49A}" type="pres">
      <dgm:prSet presAssocID="{393C84A3-4571-4040-9493-0BA1AF30DA26}" presName="Ellipse" presStyleLbl="fgAcc1" presStyleIdx="2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gm:spPr>
    </dgm:pt>
    <dgm:pt modelId="{3A41E69A-F56A-4583-B89C-B41BD4D77851}" type="pres">
      <dgm:prSet presAssocID="{393C84A3-4571-4040-9493-0BA1AF30DA26}" presName="L2TextContainer" presStyleLbl="revTx" presStyleIdx="2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47FC92B-725F-4F7A-A74D-33B323102A1B}" type="pres">
      <dgm:prSet presAssocID="{393C84A3-4571-4040-9493-0BA1AF30DA26}" presName="L1TextContainer" presStyleLbl="revTx" presStyleIdx="3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E2ADF36-0ED9-4D0B-9DA8-76AB8AD57A13}" type="pres">
      <dgm:prSet presAssocID="{393C84A3-4571-4040-9493-0BA1AF30DA26}" presName="ConnectLine" presStyleLbl="sibTrans1D1" presStyleIdx="1" presStyleCnt="3"/>
      <dgm:spPr>
        <a:noFill/>
        <a:ln w="12700" cap="flat" cmpd="sng" algn="ctr">
          <a:solidFill>
            <a:schemeClr val="accent2">
              <a:hueOff val="17677"/>
              <a:satOff val="-17244"/>
              <a:lumOff val="-883"/>
              <a:alphaOff val="0"/>
            </a:schemeClr>
          </a:solidFill>
          <a:prstDash val="dash"/>
        </a:ln>
        <a:effectLst/>
      </dgm:spPr>
    </dgm:pt>
    <dgm:pt modelId="{B2EBC471-2C26-45FE-A994-06E152CC747D}" type="pres">
      <dgm:prSet presAssocID="{393C84A3-4571-4040-9493-0BA1AF30DA26}" presName="EmptyPlaceHolder" presStyleCnt="0"/>
      <dgm:spPr/>
    </dgm:pt>
    <dgm:pt modelId="{37249E8C-1550-4EB6-930E-D5E0E2376661}" type="pres">
      <dgm:prSet presAssocID="{8C58886A-EDBF-4BFF-AE8D-8BBD9AD31068}" presName="spaceBetweenRectangles" presStyleCnt="0"/>
      <dgm:spPr/>
    </dgm:pt>
    <dgm:pt modelId="{9D5F1A08-E877-4B58-96C8-2FD292B3B116}" type="pres">
      <dgm:prSet presAssocID="{7FA9AB4A-92C1-41E8-8158-DD2B25D9113B}" presName="composite" presStyleCnt="0"/>
      <dgm:spPr/>
    </dgm:pt>
    <dgm:pt modelId="{5351E25D-2D36-4E5D-928D-E3CB91C6F58C}" type="pres">
      <dgm:prSet presAssocID="{7FA9AB4A-92C1-41E8-8158-DD2B25D9113B}" presName="ConnectorPoint" presStyleLbl="lnNode1" presStyleIdx="2" presStyleCnt="3"/>
      <dgm:spPr>
        <a:solidFill>
          <a:schemeClr val="accent2">
            <a:hueOff val="35353"/>
            <a:satOff val="-34487"/>
            <a:lumOff val="-1766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gm:spPr>
    </dgm:pt>
    <dgm:pt modelId="{73EE79CC-B076-4852-B0FB-12271328E0F1}" type="pres">
      <dgm:prSet presAssocID="{7FA9AB4A-92C1-41E8-8158-DD2B25D9113B}" presName="DropPinPlaceHolder" presStyleCnt="0"/>
      <dgm:spPr/>
    </dgm:pt>
    <dgm:pt modelId="{36FB9A81-4B76-4345-B78F-BFC8502F0C48}" type="pres">
      <dgm:prSet presAssocID="{7FA9AB4A-92C1-41E8-8158-DD2B25D9113B}" presName="DropPin" presStyleLbl="alignNode1" presStyleIdx="2" presStyleCnt="3"/>
      <dgm:spPr/>
    </dgm:pt>
    <dgm:pt modelId="{54E9787F-D270-4F42-9D4D-33FB0CF6F31C}" type="pres">
      <dgm:prSet presAssocID="{7FA9AB4A-92C1-41E8-8158-DD2B25D9113B}" presName="Ellipse" presStyleLbl="fgAcc1" presStyleIdx="3" presStyleCnt="4"/>
      <dgm:spPr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noFill/>
          <a:prstDash val="solid"/>
        </a:ln>
        <a:effectLst/>
      </dgm:spPr>
    </dgm:pt>
    <dgm:pt modelId="{82BCA083-80C3-4058-9BD8-C46261DA9F8C}" type="pres">
      <dgm:prSet presAssocID="{7FA9AB4A-92C1-41E8-8158-DD2B25D9113B}" presName="L2TextContainer" presStyleLbl="revTx" presStyleIdx="4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964CC5F-AD31-46FE-B950-6FB1958FE6E6}" type="pres">
      <dgm:prSet presAssocID="{7FA9AB4A-92C1-41E8-8158-DD2B25D9113B}" presName="L1TextContainer" presStyleLbl="revTx" presStyleIdx="5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90034F2-01B6-4E29-94D7-2881B6E05652}" type="pres">
      <dgm:prSet presAssocID="{7FA9AB4A-92C1-41E8-8158-DD2B25D9113B}" presName="ConnectLine" presStyleLbl="sibTrans1D1" presStyleIdx="2" presStyleCnt="3"/>
      <dgm:spPr>
        <a:noFill/>
        <a:ln w="12700" cap="flat" cmpd="sng" algn="ctr">
          <a:solidFill>
            <a:schemeClr val="accent2">
              <a:hueOff val="35353"/>
              <a:satOff val="-34487"/>
              <a:lumOff val="-1766"/>
              <a:alphaOff val="0"/>
            </a:schemeClr>
          </a:solidFill>
          <a:prstDash val="dash"/>
        </a:ln>
        <a:effectLst/>
      </dgm:spPr>
    </dgm:pt>
    <dgm:pt modelId="{F29EE066-4B42-49B1-9BCF-2587B8F1C6E6}" type="pres">
      <dgm:prSet presAssocID="{7FA9AB4A-92C1-41E8-8158-DD2B25D9113B}" presName="EmptyPlaceHolder" presStyleCnt="0"/>
      <dgm:spPr/>
    </dgm:pt>
  </dgm:ptLst>
  <dgm:cxnLst>
    <dgm:cxn modelId="{77F32C46-08D7-4179-AB20-76ADE90E9955}" type="presOf" srcId="{09AB19DE-0A85-493B-8A0E-8AC56DC905F8}" destId="{3A41E69A-F56A-4583-B89C-B41BD4D77851}" srcOrd="0" destOrd="0" presId="urn:microsoft.com/office/officeart/2017/3/layout/DropPinTimeline"/>
    <dgm:cxn modelId="{15C84875-DEB5-4AA7-9FE0-58B94B1E9A4C}" type="presOf" srcId="{95BE5B1F-8548-4FA5-8ECE-FF697B8BDC8B}" destId="{1D5E3AE0-BD99-479B-81A3-134CA1305B52}" srcOrd="0" destOrd="0" presId="urn:microsoft.com/office/officeart/2017/3/layout/DropPinTimeline"/>
    <dgm:cxn modelId="{3BA4B7B9-0A7C-4EFC-8F39-59CD69864C97}" srcId="{7FA9AB4A-92C1-41E8-8158-DD2B25D9113B}" destId="{91598E38-7461-470A-91AA-325A90C2A6DA}" srcOrd="0" destOrd="0" parTransId="{8982EE4A-6F3A-428C-8E76-02A30B39C05F}" sibTransId="{AEBFFADC-990D-480E-B682-B841BE19126D}"/>
    <dgm:cxn modelId="{0F7696D2-16A3-458C-AEC5-1C9A3FD72B90}" type="presOf" srcId="{7FA9AB4A-92C1-41E8-8158-DD2B25D9113B}" destId="{C964CC5F-AD31-46FE-B950-6FB1958FE6E6}" srcOrd="0" destOrd="0" presId="urn:microsoft.com/office/officeart/2017/3/layout/DropPinTimeline"/>
    <dgm:cxn modelId="{7F0FCC7E-C51A-4B2D-B669-97CE74A0DED9}" srcId="{393C84A3-4571-4040-9493-0BA1AF30DA26}" destId="{09AB19DE-0A85-493B-8A0E-8AC56DC905F8}" srcOrd="0" destOrd="0" parTransId="{4BB754D1-EDE1-4049-9435-D033F95709D0}" sibTransId="{8861651B-08AB-4BAF-AAF6-588C1FD8766A}"/>
    <dgm:cxn modelId="{7E6DC41C-C406-4951-B0EE-F3DC3A148906}" type="presOf" srcId="{91598E38-7461-470A-91AA-325A90C2A6DA}" destId="{82BCA083-80C3-4058-9BD8-C46261DA9F8C}" srcOrd="0" destOrd="0" presId="urn:microsoft.com/office/officeart/2017/3/layout/DropPinTimeline"/>
    <dgm:cxn modelId="{906961F9-228B-42F0-B93A-61A91FF72B16}" srcId="{95BE5B1F-8548-4FA5-8ECE-FF697B8BDC8B}" destId="{BAE4A921-75C0-457E-B6C7-AF5D3F924778}" srcOrd="0" destOrd="0" parTransId="{5DE6B7FC-E69A-4189-BB0C-356B2586F16F}" sibTransId="{E4500CC0-E9F9-45F4-8DBB-F762BD69C7EF}"/>
    <dgm:cxn modelId="{19FBA8F0-A54E-44A0-A655-AB9C62830C51}" type="presOf" srcId="{BAE4A921-75C0-457E-B6C7-AF5D3F924778}" destId="{9A7C4BC5-8408-4A9F-95F6-2C530BD76C90}" srcOrd="0" destOrd="0" presId="urn:microsoft.com/office/officeart/2017/3/layout/DropPinTimeline"/>
    <dgm:cxn modelId="{85EB9F4D-461E-4ACB-A92D-BEED8E572647}" srcId="{95BE5B1F-8548-4FA5-8ECE-FF697B8BDC8B}" destId="{7FA9AB4A-92C1-41E8-8158-DD2B25D9113B}" srcOrd="2" destOrd="0" parTransId="{38E7AEFA-EB50-4771-857F-576467B37145}" sibTransId="{FB571C8D-8BC9-46B5-9DCF-FEB771A5C820}"/>
    <dgm:cxn modelId="{AD4B60E6-8BD5-4CE2-9477-D025938DBC30}" type="presOf" srcId="{393C84A3-4571-4040-9493-0BA1AF30DA26}" destId="{D47FC92B-725F-4F7A-A74D-33B323102A1B}" srcOrd="0" destOrd="0" presId="urn:microsoft.com/office/officeart/2017/3/layout/DropPinTimeline"/>
    <dgm:cxn modelId="{B78F293F-BC11-49D3-BE1D-C504995D7961}" srcId="{95BE5B1F-8548-4FA5-8ECE-FF697B8BDC8B}" destId="{393C84A3-4571-4040-9493-0BA1AF30DA26}" srcOrd="1" destOrd="0" parTransId="{3A4A9F0D-AEA3-4A1C-B17C-D8B078DF106A}" sibTransId="{8C58886A-EDBF-4BFF-AE8D-8BBD9AD31068}"/>
    <dgm:cxn modelId="{E21D1965-4238-40BD-8C23-F39BDB8AF9FF}" srcId="{BAE4A921-75C0-457E-B6C7-AF5D3F924778}" destId="{300F49C4-BE2A-4BB1-881A-D5DBC7667E1A}" srcOrd="0" destOrd="0" parTransId="{938A8F79-6539-4D75-80F8-D245BBF23EB2}" sibTransId="{E6F5A85C-A7FD-4313-BD20-CCE392CD9E1F}"/>
    <dgm:cxn modelId="{F3ABAF8E-13D8-424E-B861-7C80DAF4451A}" type="presOf" srcId="{300F49C4-BE2A-4BB1-881A-D5DBC7667E1A}" destId="{3ED01646-9ED9-44BF-8F18-EE860C524998}" srcOrd="0" destOrd="0" presId="urn:microsoft.com/office/officeart/2017/3/layout/DropPinTimeline"/>
    <dgm:cxn modelId="{EE851E75-ABA5-4542-9DE5-477C9F90CD59}" type="presParOf" srcId="{1D5E3AE0-BD99-479B-81A3-134CA1305B52}" destId="{CC03F19A-A782-4E5A-9625-093D1EDAA0BB}" srcOrd="0" destOrd="0" presId="urn:microsoft.com/office/officeart/2017/3/layout/DropPinTimeline"/>
    <dgm:cxn modelId="{619A31B0-1641-496B-9318-26F830B2356A}" type="presParOf" srcId="{1D5E3AE0-BD99-479B-81A3-134CA1305B52}" destId="{DD1337DA-0D94-4BF8-B352-3B3EA06F55F0}" srcOrd="1" destOrd="0" presId="urn:microsoft.com/office/officeart/2017/3/layout/DropPinTimeline"/>
    <dgm:cxn modelId="{D3CE04B9-68D2-4C76-A6E4-19AC294D2486}" type="presParOf" srcId="{DD1337DA-0D94-4BF8-B352-3B3EA06F55F0}" destId="{A9E88B97-095F-4CC2-9545-647A2621DF67}" srcOrd="0" destOrd="0" presId="urn:microsoft.com/office/officeart/2017/3/layout/DropPinTimeline"/>
    <dgm:cxn modelId="{A94D0980-4DD1-4068-84E3-C5E5E065C4A6}" type="presParOf" srcId="{A9E88B97-095F-4CC2-9545-647A2621DF67}" destId="{04A6607E-9A4B-4D4B-A6EE-031B85F657E6}" srcOrd="0" destOrd="0" presId="urn:microsoft.com/office/officeart/2017/3/layout/DropPinTimeline"/>
    <dgm:cxn modelId="{706B0455-78AF-471C-AFC6-2CAB57249808}" type="presParOf" srcId="{A9E88B97-095F-4CC2-9545-647A2621DF67}" destId="{E736635A-B8E7-410B-A900-C76106C6B0AF}" srcOrd="1" destOrd="0" presId="urn:microsoft.com/office/officeart/2017/3/layout/DropPinTimeline"/>
    <dgm:cxn modelId="{85864D19-B9DD-4FCE-B126-BA2CFFFD9AC0}" type="presParOf" srcId="{E736635A-B8E7-410B-A900-C76106C6B0AF}" destId="{6F35A2C6-D52B-4D0D-A568-29C7D5CB9D78}" srcOrd="0" destOrd="0" presId="urn:microsoft.com/office/officeart/2017/3/layout/DropPinTimeline"/>
    <dgm:cxn modelId="{68CADA91-6692-4830-A76B-16B946D6BC39}" type="presParOf" srcId="{E736635A-B8E7-410B-A900-C76106C6B0AF}" destId="{EA20BABE-DBEE-4C24-BE16-E45AAEA3EDCA}" srcOrd="1" destOrd="0" presId="urn:microsoft.com/office/officeart/2017/3/layout/DropPinTimeline"/>
    <dgm:cxn modelId="{B3C92BBA-148C-4B7E-B0F7-5BC8AD0104DC}" type="presParOf" srcId="{A9E88B97-095F-4CC2-9545-647A2621DF67}" destId="{3ED01646-9ED9-44BF-8F18-EE860C524998}" srcOrd="2" destOrd="0" presId="urn:microsoft.com/office/officeart/2017/3/layout/DropPinTimeline"/>
    <dgm:cxn modelId="{3E6E33CF-064B-4817-AAA3-9242C8A866B5}" type="presParOf" srcId="{A9E88B97-095F-4CC2-9545-647A2621DF67}" destId="{9A7C4BC5-8408-4A9F-95F6-2C530BD76C90}" srcOrd="3" destOrd="0" presId="urn:microsoft.com/office/officeart/2017/3/layout/DropPinTimeline"/>
    <dgm:cxn modelId="{A44DCE0B-D41A-49E1-84D0-1CF1D99B41A8}" type="presParOf" srcId="{A9E88B97-095F-4CC2-9545-647A2621DF67}" destId="{7489FD9C-209C-450B-A153-25ECC5553CBF}" srcOrd="4" destOrd="0" presId="urn:microsoft.com/office/officeart/2017/3/layout/DropPinTimeline"/>
    <dgm:cxn modelId="{1086E405-12EE-4656-A41C-39DAC37EDF02}" type="presParOf" srcId="{A9E88B97-095F-4CC2-9545-647A2621DF67}" destId="{71D0D053-F4EE-4C9C-8A5B-995A0C4963AD}" srcOrd="5" destOrd="0" presId="urn:microsoft.com/office/officeart/2017/3/layout/DropPinTimeline"/>
    <dgm:cxn modelId="{F035F670-39B0-4D43-82BE-54C4419F787B}" type="presParOf" srcId="{DD1337DA-0D94-4BF8-B352-3B3EA06F55F0}" destId="{1214E832-189A-463D-AC30-630C019ABF74}" srcOrd="1" destOrd="0" presId="urn:microsoft.com/office/officeart/2017/3/layout/DropPinTimeline"/>
    <dgm:cxn modelId="{4BDD8829-7DD3-4AFA-AFAA-C698213DFFF6}" type="presParOf" srcId="{DD1337DA-0D94-4BF8-B352-3B3EA06F55F0}" destId="{C0D9AB06-9424-4F21-941D-B2FD6BC0B1F3}" srcOrd="2" destOrd="0" presId="urn:microsoft.com/office/officeart/2017/3/layout/DropPinTimeline"/>
    <dgm:cxn modelId="{BCF567F1-CA22-47AF-BF00-31F9394B2C7B}" type="presParOf" srcId="{C0D9AB06-9424-4F21-941D-B2FD6BC0B1F3}" destId="{9E1F0F25-A574-46F8-B923-19F0E1C4BCD8}" srcOrd="0" destOrd="0" presId="urn:microsoft.com/office/officeart/2017/3/layout/DropPinTimeline"/>
    <dgm:cxn modelId="{7057CD71-615D-4CCC-BA6B-1CA220D3D0E3}" type="presParOf" srcId="{C0D9AB06-9424-4F21-941D-B2FD6BC0B1F3}" destId="{78703C32-8BBE-423C-8310-57DA8CF5661C}" srcOrd="1" destOrd="0" presId="urn:microsoft.com/office/officeart/2017/3/layout/DropPinTimeline"/>
    <dgm:cxn modelId="{DAD9357A-5F87-4AAE-A1BF-7EC9F6B227EB}" type="presParOf" srcId="{78703C32-8BBE-423C-8310-57DA8CF5661C}" destId="{028C7F30-E954-4858-8394-A254126D3936}" srcOrd="0" destOrd="0" presId="urn:microsoft.com/office/officeart/2017/3/layout/DropPinTimeline"/>
    <dgm:cxn modelId="{418E03D8-60D6-49CC-9911-DEA85132C967}" type="presParOf" srcId="{78703C32-8BBE-423C-8310-57DA8CF5661C}" destId="{2711D058-BAA7-47D4-A383-AC85BDB9C49A}" srcOrd="1" destOrd="0" presId="urn:microsoft.com/office/officeart/2017/3/layout/DropPinTimeline"/>
    <dgm:cxn modelId="{DAF64540-56A4-47CD-85E0-E98979ECEEAC}" type="presParOf" srcId="{C0D9AB06-9424-4F21-941D-B2FD6BC0B1F3}" destId="{3A41E69A-F56A-4583-B89C-B41BD4D77851}" srcOrd="2" destOrd="0" presId="urn:microsoft.com/office/officeart/2017/3/layout/DropPinTimeline"/>
    <dgm:cxn modelId="{D7DFEE64-D446-4681-B860-171A2EC6BF1F}" type="presParOf" srcId="{C0D9AB06-9424-4F21-941D-B2FD6BC0B1F3}" destId="{D47FC92B-725F-4F7A-A74D-33B323102A1B}" srcOrd="3" destOrd="0" presId="urn:microsoft.com/office/officeart/2017/3/layout/DropPinTimeline"/>
    <dgm:cxn modelId="{189A1EFD-1FED-42E1-96BC-2A1B717AEDCF}" type="presParOf" srcId="{C0D9AB06-9424-4F21-941D-B2FD6BC0B1F3}" destId="{1E2ADF36-0ED9-4D0B-9DA8-76AB8AD57A13}" srcOrd="4" destOrd="0" presId="urn:microsoft.com/office/officeart/2017/3/layout/DropPinTimeline"/>
    <dgm:cxn modelId="{BEABDC66-188A-4490-9C74-D53142898D5E}" type="presParOf" srcId="{C0D9AB06-9424-4F21-941D-B2FD6BC0B1F3}" destId="{B2EBC471-2C26-45FE-A994-06E152CC747D}" srcOrd="5" destOrd="0" presId="urn:microsoft.com/office/officeart/2017/3/layout/DropPinTimeline"/>
    <dgm:cxn modelId="{B5F69730-053E-4B06-A853-37CA83FDD0E0}" type="presParOf" srcId="{DD1337DA-0D94-4BF8-B352-3B3EA06F55F0}" destId="{37249E8C-1550-4EB6-930E-D5E0E2376661}" srcOrd="3" destOrd="0" presId="urn:microsoft.com/office/officeart/2017/3/layout/DropPinTimeline"/>
    <dgm:cxn modelId="{60005AFE-25F4-4CFC-AAB5-E1E68A8C4FDC}" type="presParOf" srcId="{DD1337DA-0D94-4BF8-B352-3B3EA06F55F0}" destId="{9D5F1A08-E877-4B58-96C8-2FD292B3B116}" srcOrd="4" destOrd="0" presId="urn:microsoft.com/office/officeart/2017/3/layout/DropPinTimeline"/>
    <dgm:cxn modelId="{F97670B6-A7F8-4D3A-9CF9-4D7AA233B205}" type="presParOf" srcId="{9D5F1A08-E877-4B58-96C8-2FD292B3B116}" destId="{5351E25D-2D36-4E5D-928D-E3CB91C6F58C}" srcOrd="0" destOrd="0" presId="urn:microsoft.com/office/officeart/2017/3/layout/DropPinTimeline"/>
    <dgm:cxn modelId="{E0F16534-40B6-4F20-8EDE-839FEC59A23E}" type="presParOf" srcId="{9D5F1A08-E877-4B58-96C8-2FD292B3B116}" destId="{73EE79CC-B076-4852-B0FB-12271328E0F1}" srcOrd="1" destOrd="0" presId="urn:microsoft.com/office/officeart/2017/3/layout/DropPinTimeline"/>
    <dgm:cxn modelId="{940A82C3-22A5-475D-BCEA-D2498170F439}" type="presParOf" srcId="{73EE79CC-B076-4852-B0FB-12271328E0F1}" destId="{36FB9A81-4B76-4345-B78F-BFC8502F0C48}" srcOrd="0" destOrd="0" presId="urn:microsoft.com/office/officeart/2017/3/layout/DropPinTimeline"/>
    <dgm:cxn modelId="{7754D8C8-F88C-44D7-B486-2874C8C31482}" type="presParOf" srcId="{73EE79CC-B076-4852-B0FB-12271328E0F1}" destId="{54E9787F-D270-4F42-9D4D-33FB0CF6F31C}" srcOrd="1" destOrd="0" presId="urn:microsoft.com/office/officeart/2017/3/layout/DropPinTimeline"/>
    <dgm:cxn modelId="{F25DADF1-F95D-4E29-8793-D7DF79400209}" type="presParOf" srcId="{9D5F1A08-E877-4B58-96C8-2FD292B3B116}" destId="{82BCA083-80C3-4058-9BD8-C46261DA9F8C}" srcOrd="2" destOrd="0" presId="urn:microsoft.com/office/officeart/2017/3/layout/DropPinTimeline"/>
    <dgm:cxn modelId="{690FAF62-084B-47D4-B78A-98EC4CB52DC7}" type="presParOf" srcId="{9D5F1A08-E877-4B58-96C8-2FD292B3B116}" destId="{C964CC5F-AD31-46FE-B950-6FB1958FE6E6}" srcOrd="3" destOrd="0" presId="urn:microsoft.com/office/officeart/2017/3/layout/DropPinTimeline"/>
    <dgm:cxn modelId="{C7CA1314-0236-4873-A8E6-809F622A5EAE}" type="presParOf" srcId="{9D5F1A08-E877-4B58-96C8-2FD292B3B116}" destId="{190034F2-01B6-4E29-94D7-2881B6E05652}" srcOrd="4" destOrd="0" presId="urn:microsoft.com/office/officeart/2017/3/layout/DropPinTimeline"/>
    <dgm:cxn modelId="{50AFCC46-5F6A-4913-B4AE-27A766370ADA}" type="presParOf" srcId="{9D5F1A08-E877-4B58-96C8-2FD292B3B116}" destId="{F29EE066-4B42-49B1-9BCF-2587B8F1C6E6}" srcOrd="5" destOrd="0" presId="urn:microsoft.com/office/officeart/2017/3/layout/DropPin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DropPinTimeline">
  <dgm:title val="Drop Pin Timeline"/>
  <dgm:desc val="Use to show a list of events in chronological order. An invisible box next to the pin contains the date and the description is immediately below. It can display a medium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 styleLbl="fgAcc1">
      <dgm:alg type="sp"/>
      <dgm:choose name="ArrowShape">
        <dgm:if name="ArrowShapeLTR" func="var" arg="dir" op="equ" val="norm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 w="19050">
                    <a:solidFill>
                      <a:srgbClr val="000000"/>
                    </a:solidFill>
                    <a:tailEnd type="triangle" w="lg" len="lg"/>
                  </a:ln>
                </dgm1612:spPr>
              </a:ext>
            </dgm:extLst>
          </dgm:shape>
        </dgm:if>
        <dgm:else name="ArrowShapeRTL">
          <dgm:shape xmlns:r="http://schemas.openxmlformats.org/officeDocument/2006/relationships" type="line" r:blip="" zOrderOff="-1">
            <dgm:adjLst/>
            <dgm:extLst>
              <a:ext uri="{B698B0E9-8C71-41B9-8309-B3DCBF30829C}">
                <dgm1612:spPr xmlns:dgm1612="http://schemas.microsoft.com/office/drawing/2016/12/diagram" xmlns="">
                  <a:ln>
                    <a:solidFill>
                      <a:srgbClr val="000000"/>
                    </a:solidFill>
                    <a:headEnd type="triangle" w="lg" len="lg"/>
                  </a:ln>
                </dgm1612:spPr>
              </a:ext>
            </dgm:extLst>
          </dgm:shape>
        </dgm:else>
      </dgm:choos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b" refFor="ch" refForName="DropPinPlaceHolder1"/>
                        <dgm:constr type="b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b" for="ch" forName="ConnectLine1" refType="h" fact="0.5"/>
                        <dgm:constr type="t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ConnectorPoint1" refType="h" refFor="ch" refForName="DropPinPlaceHolder1" fact="0.18"/>
                        <dgm:constr type="h" for="ch" forName="ConnectorPoint1" refType="h" refFor="ch" refForName="DropPinPlaceHolder1" fact="0.18"/>
                        <dgm:constr type="ctrX" for="ch" forName="ConnectorPoint1" refType="ctrX" refFor="ch" refForName="ConnectLine1"/>
                        <dgm:constr type="ctrY" for="ch" forName="ConnectorPoint1" refType="h" fact="0.5"/>
                        <dgm:constr type="w" for="ch" forName="DropPinPlaceHolder1" refType="h" fact="0.13"/>
                        <dgm:constr type="h" for="ch" forName="DropPinPlaceHolder1" refType="h" fact="0.13"/>
                        <dgm:constr type="b" for="ch" forName="DropPinPlaceHolder1" refType="h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t" refFor="ch" refForName="DropPinPlaceHolder1"/>
                        <dgm:constr type="t" for="ch" forName="L2TextContainer1" refType="h" fact="0.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b" refFor="ch" refForName="DropPinPlaceHolder1"/>
                        <dgm:constr type="t" for="ch" forName="L1TextContainer1" refType="t" refFor="ch" refForName="DropPinPlaceHolder1"/>
                        <dgm:constr type="w" for="ch" forName="ConnectLine1"/>
                        <dgm:constr type="ctrX" for="ch" forName="ConnectLine1" refType="ctrX" refFor="ch" refForName="DropPinPlaceHolder1"/>
                        <dgm:constr type="t" for="ch" forName="ConnectLine1" refType="h" fact="0.5"/>
                        <dgm:constr type="b" for="ch" forName="ConnectLine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ConnectorPoint1" styleLbl="lnNode1" moveWith="ConnectLine1">
                <dgm:alg type="sp"/>
                <dgm:shape xmlns:r="http://schemas.openxmlformats.org/officeDocument/2006/relationships" type="ellipse" r:blip="" zOrderOff="10">
                  <dgm:adjLst/>
                </dgm:shape>
                <dgm:presOf/>
                <dgm:constrLst>
                  <dgm:constr type="w" refType="h" op="equ"/>
                </dgm:constrLst>
              </dgm:layoutNod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/>
                  <dgm:constr type="h" for="ch" forName="DropPin1" refType="h"/>
                  <dgm:constr type="ctrX" for="ch" forName="DropPin1" refType="w" fact="0.5"/>
                  <dgm:constr type="ctrY" for="ch" forName="DropPin1" refType="h" fact="0.5"/>
                  <dgm:constr type="w" for="ch" forName="Ellipse1" refType="w" refFor="ch" refForName="DropPin1" fact="0.55"/>
                  <dgm:constr type="h" for="ch" forName="Ellipse1" refType="w" refFor="ch" refForName="DropPin1" fact="0.55"/>
                  <dgm:constr type="ctrX" for="ch" forName="Ellipse1" refType="ctrX" refFor="ch" refForName="DropPin1"/>
                  <dgm:constr type="ctrY" for="ch" forName="Ellipse1" refType="ctrY" refFor="ch" refForName="DropPin1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5"/>
                      <dgm:constr type="bMarg" refType="primFontSz" fact="0.75"/>
                    </dgm:constrLst>
                  </dgm:if>
                  <dgm:else name="Name881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1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ConnectLine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b" refFor="ch" refForName="DropPinPlaceHolder"/>
                        <dgm:constr type="b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b" for="ch" forName="ConnectLine" refType="h" fact="0.5"/>
                        <dgm:constr type="t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ConnectorPoint" refType="h" refFor="ch" refForName="DropPinPlaceHolder" fact="0.18"/>
                        <dgm:constr type="h" for="ch" forName="ConnectorPoint" refType="h" refFor="ch" refForName="DropPinPlaceHolder" fact="0.18"/>
                        <dgm:constr type="ctrX" for="ch" forName="ConnectorPoint" refType="ctrX" refFor="ch" refForName="DropPinPlaceHolder"/>
                        <dgm:constr type="ctrY" for="ch" forName="ConnectorPoint" refType="h" fact="0.5"/>
                        <dgm:constr type="w" for="ch" forName="DropPinPlaceHolder" refType="h" fact="0.13"/>
                        <dgm:constr type="h" for="ch" forName="DropPinPlaceHolder" refType="h" fact="0.13"/>
                        <dgm:constr type="b" for="ch" forName="DropPinPlaceHolder" refType="h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t" refFor="ch" refForName="DropPinPlaceHolder"/>
                        <dgm:constr type="t" for="ch" forName="L2TextContainer" refType="h" fact="0.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b" refFor="ch" refForName="DropPinPlaceHolder"/>
                        <dgm:constr type="t" for="ch" forName="L1TextContainer" refType="t" refFor="ch" refForName="DropPinPlaceHolder"/>
                        <dgm:constr type="w" for="ch" forName="ConnectLine"/>
                        <dgm:constr type="ctrX" for="ch" forName="ConnectLine" refType="ctrX" refFor="ch" refForName="DropPinPlaceHolder"/>
                        <dgm:constr type="t" for="ch" forName="ConnectLine" refType="h" fact="0.5"/>
                        <dgm:constr type="b" for="ch" forName="ConnectLine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ConnectorPoint" styleLbl="lnNode1" moveWith="ConnectLine">
                <dgm:alg type="sp"/>
                <dgm:shape xmlns:r="http://schemas.openxmlformats.org/officeDocument/2006/relationships" type="ellipse" r:blip="" zOrderOff="10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6350"/>
                      </dgm1612:spPr>
                    </a:ext>
                  </dgm:extLst>
                </dgm:shape>
                <dgm:presOf/>
                <dgm:constrLst>
                  <dgm:constr type="w" refType="h" op="equ"/>
                </dgm:constrLst>
              </dgm:layoutNod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/>
                  <dgm:constr type="h" for="ch" forName="DropPin" refType="h"/>
                  <dgm:constr type="ctrX" for="ch" forName="DropPin" refType="w" fact="0.5"/>
                  <dgm:constr type="ctrY" for="ch" forName="DropPin" refType="h" fact="0.5"/>
                  <dgm:constr type="w" for="ch" forName="Ellipse" refType="w" refFor="ch" refForName="DropPin" fact="0.55"/>
                  <dgm:constr type="h" for="ch" forName="Ellipse" refType="w" refFor="ch" refForName="DropPin" fact="0.55"/>
                  <dgm:constr type="ctrX" for="ch" forName="Ellipse" refType="ctrX" refFor="ch" refForName="DropPin"/>
                  <dgm:constr type="ctrY" for="ch" forName="Ellipse" refType="ctrY" refFor="ch" refForName="DropPin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  <dgm:extLst>
                      <a:ext uri="{B698B0E9-8C71-41B9-8309-B3DCBF30829C}">
                        <dgm1612:spPr xmlns:dgm1612="http://schemas.microsoft.com/office/drawing/2016/12/diagram" xmlns="">
                          <a:ln>
                            <a:noFill/>
                          </a:ln>
                        </dgm1612:spPr>
                      </a:ext>
                    </dgm:extLst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 refType="primFontSz" fact="0.5"/>
                      <dgm:constr type="tMarg" refType="primFontSz" fact="0.5"/>
                      <dgm:constr type="bMarg" refType="primFontSz" fact="0.75"/>
                    </dgm:constrLst>
                  </dgm:if>
                  <dgm:else name="Name88">
                    <dgm:alg type="tx">
                      <dgm:param type="txAnchorVert" val="b"/>
                      <dgm:param type="parTxLTRAlign" val="l"/>
                      <dgm:param type="parTxRTLAlign" val="l"/>
                      <dgm:param type="txAnchorVertCh" val="b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 refType="primFontSz" fact="0.75"/>
                      <dgm:constr type="bMarg" refType="primFontSz" fact="0.5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11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 refType="primFontSz" fact="0.5"/>
                  <dgm:constr type="tMarg"/>
                  <dgm:constr type="bMarg"/>
                </dgm:constrLst>
                <dgm:ruleLst>
                  <dgm:rule type="primFontSz" val="13" fact="NaN" max="NaN"/>
                </dgm:ruleLst>
              </dgm:layoutNode>
              <dgm:layoutNode name="ConnectLine" styleLbl="sibTrans1D1">
                <dgm:alg type="sp"/>
                <dgm:shape xmlns:r="http://schemas.openxmlformats.org/officeDocument/2006/relationships" type="line" r:blip="">
                  <dgm:adjLst/>
                  <dgm:extLst>
                    <a:ext uri="{B698B0E9-8C71-41B9-8309-B3DCBF30829C}">
                      <dgm1612:spPr xmlns:dgm1612="http://schemas.microsoft.com/office/drawing/2016/12/diagram" xmlns="">
                        <a:ln w="12700">
                          <a:prstDash val="dash"/>
                        </a:ln>
                      </dgm1612:spPr>
                    </a:ext>
                  </dgm:extLst>
                </dgm:shape>
                <dgm:presOf/>
                <dgm:constrLst/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 xmlns="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141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705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=""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427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=""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=""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905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=""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=""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3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=""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=""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=""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4820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097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615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89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pPr/>
              <a:t>4/29/2021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12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="" xmlns:a16="http://schemas.microsoft.com/office/drawing/2014/main" id="{2FDF0794-1B86-42B2-B8C7-F60123E638E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FD526C9-A8C7-41E6-85BB-39F06C858A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C5373426-E26E-431D-959C-5DB96C0B620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12607" y="1238442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27750" y="1475234"/>
            <a:ext cx="3209974" cy="2901694"/>
          </a:xfrm>
        </p:spPr>
        <p:txBody>
          <a:bodyPr anchor="b">
            <a:normAutofit/>
          </a:bodyPr>
          <a:lstStyle/>
          <a:p>
            <a:r>
              <a:rPr lang="lv-LV" sz="2800" dirty="0">
                <a:solidFill>
                  <a:schemeClr val="tx1"/>
                </a:solidFill>
              </a:rPr>
              <a:t>LIELUPES INDUSTRIĀLAIS PARKS-DEGRADĒTAS TERITORIJAS ATTĪSTĪBAS POTENCIĀLS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5E1F2F-E259-4EA8-9FFD-3A10AF5418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7750" y="4608576"/>
            <a:ext cx="3205640" cy="774186"/>
          </a:xfrm>
        </p:spPr>
        <p:txBody>
          <a:bodyPr anchor="t"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lv-LV" sz="1600" dirty="0"/>
              <a:t>23/09/2020</a:t>
            </a:r>
            <a:endParaRPr lang="en-US" sz="16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96D07482-83A3-4451-943C-B4696108295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>
            <a:extLst>
              <a:ext uri="{FF2B5EF4-FFF2-40B4-BE49-F238E27FC236}">
                <a16:creationId xmlns="" xmlns:a16="http://schemas.microsoft.com/office/drawing/2014/main" id="{EDC90921-9082-491B-940E-827D679F34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B1481109-A2AF-417D-94CE-A535E820A03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2" y="0"/>
            <a:ext cx="2998263" cy="25634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222422" y="2828836"/>
            <a:ext cx="73522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Konference </a:t>
            </a:r>
            <a:r>
              <a:rPr lang="lv-LV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«Teritoriju ar vides problēmām </a:t>
            </a:r>
            <a:r>
              <a:rPr lang="lv-LV" sz="2400" b="1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revitalizācija</a:t>
            </a:r>
            <a:r>
              <a:rPr lang="lv-LV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v-LV" sz="2400" b="1" dirty="0" smtClean="0">
              <a:solidFill>
                <a:schemeClr val="accent3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v-LV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attīstības perspektīvas valsts un privātajā </a:t>
            </a:r>
            <a:r>
              <a:rPr lang="lv-LV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sektorā                   «</a:t>
            </a:r>
            <a:r>
              <a:rPr lang="lv-LV" sz="2400" b="1" dirty="0" err="1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LandCLEAN</a:t>
            </a:r>
            <a:r>
              <a:rPr lang="lv-LV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lv-LV" sz="24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LLI- 408 </a:t>
            </a:r>
            <a:r>
              <a:rPr lang="lv-LV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lv-LV" sz="24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lv-LV" sz="24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" name="Picture 2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43124" y="4437944"/>
            <a:ext cx="4200525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5033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7E34579-3A38-4588-AEE2-760DCF4BBB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lv-LV" sz="3600" dirty="0"/>
          </a:p>
          <a:p>
            <a:pPr algn="ctr"/>
            <a:r>
              <a:rPr lang="lv-LV" sz="3600" dirty="0"/>
              <a:t>PALDIES PAR UZMANĪBU!</a:t>
            </a:r>
          </a:p>
          <a:p>
            <a:pPr algn="ctr"/>
            <a:r>
              <a:rPr lang="lv-LV" sz="3600" dirty="0"/>
              <a:t>JAUTĀJUMI?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7013EB0-00DF-44BE-B879-6A1DDBED652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737" y="0"/>
            <a:ext cx="1474263" cy="13252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9489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EE1530B0-6F96-46C0-8B3E-3215CB756B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754910CF-1B56-45D3-960A-E89F7B3B91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0AE422CB-EBC9-4703-870C-8981A4958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lang="lv-LV" sz="3600" dirty="0">
                <a:solidFill>
                  <a:schemeClr val="bg1"/>
                </a:solidFill>
              </a:rPr>
              <a:t>Lielupes Industriālais Parks teritorijas vēsture</a:t>
            </a:r>
            <a:endParaRPr lang="en-US" sz="3600" dirty="0">
              <a:solidFill>
                <a:schemeClr val="bg1"/>
              </a:solidFill>
            </a:endParaRPr>
          </a:p>
        </p:txBody>
      </p:sp>
      <p:graphicFrame>
        <p:nvGraphicFramePr>
          <p:cNvPr id="7" name="Content Placeholder 2" descr="SmartArt timeline">
            <a:extLst>
              <a:ext uri="{FF2B5EF4-FFF2-40B4-BE49-F238E27FC236}">
                <a16:creationId xmlns="" xmlns:a16="http://schemas.microsoft.com/office/drawing/2014/main" id="{4279E28C-3AD3-4230-B1D6-C039672D12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2216131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CB73269-8E59-4E65-AC7D-FE5E3ED86037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2306" y="0"/>
            <a:ext cx="1050194" cy="993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2513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903606-C6FE-416A-A12D-20E349143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/>
              <a:t>DEGRADĒTAS TERITORIJAS ATTĪSTĪBAS POSMI (</a:t>
            </a:r>
            <a:r>
              <a:rPr lang="lv-LV" sz="3000" dirty="0"/>
              <a:t>1</a:t>
            </a:r>
            <a:r>
              <a:rPr lang="pt-BR" sz="3000" dirty="0"/>
              <a:t>)</a:t>
            </a:r>
            <a:endParaRPr lang="lv-LV"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FF1BFEF-2004-42B2-8023-8F8F2D423E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3000" dirty="0"/>
              <a:t>1. Dokumentācijas sakārtošana</a:t>
            </a:r>
          </a:p>
          <a:p>
            <a:r>
              <a:rPr lang="lv-LV" sz="3000" dirty="0"/>
              <a:t>- Arhīva izpēte</a:t>
            </a:r>
          </a:p>
          <a:p>
            <a:r>
              <a:rPr lang="lv-LV" sz="3000" dirty="0"/>
              <a:t>-Piesārņojuma apzināšana</a:t>
            </a:r>
          </a:p>
          <a:p>
            <a:r>
              <a:rPr lang="lv-LV" sz="3000" dirty="0"/>
              <a:t>- Biznesa plāna izstrāde</a:t>
            </a:r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A638CC3-AE5F-4A63-B6F3-B64CCB67AA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720" y="18068"/>
            <a:ext cx="1039592" cy="9939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6083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33FE06-DFA4-4DCF-8D43-4DB33E30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000" dirty="0"/>
              <a:t>DEGRADĒTAS TERITORIJAS ATTĪSTĪBAS POSMI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85B37D7-DB97-4A06-A5F7-8FC0763F8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900" dirty="0"/>
              <a:t>2.«Industriālā mantojuma» apzināšana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CA55FF3-74F2-4ADB-8311-04ABC0195BC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4720" y="18068"/>
            <a:ext cx="1039592" cy="99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A2EF5CD-9657-466E-8FDB-1DD2B01B2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1461" y="2786270"/>
            <a:ext cx="4810539" cy="36079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75432C19-65F4-4035-8FF0-28EE14854B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4713" y="3291716"/>
            <a:ext cx="4146748" cy="308282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2B66076E-E603-423A-99BF-FBBEC64180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4" y="3429000"/>
            <a:ext cx="3308454" cy="2945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02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27810"/>
          </a:xfrm>
        </p:spPr>
        <p:txBody>
          <a:bodyPr>
            <a:normAutofit/>
          </a:bodyPr>
          <a:lstStyle/>
          <a:p>
            <a:r>
              <a:rPr lang="lv-LV" sz="3000" dirty="0" smtClean="0"/>
              <a:t>DEGRADĒTAS TERITORIJAS ATTĪSTĪBAS POSMI (2)</a:t>
            </a:r>
            <a:endParaRPr lang="lv-LV" sz="3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43862" y="1100138"/>
            <a:ext cx="11343313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" y="257176"/>
            <a:ext cx="11584731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3772" y="286603"/>
            <a:ext cx="10371908" cy="1267877"/>
          </a:xfrm>
        </p:spPr>
        <p:txBody>
          <a:bodyPr/>
          <a:lstStyle/>
          <a:p>
            <a:pPr algn="ctr"/>
            <a:r>
              <a:rPr lang="lv-LV" dirty="0" smtClean="0"/>
              <a:t>PIRMS&amp;PĒC</a:t>
            </a:r>
            <a:endParaRPr lang="lv-LV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29543" y="1802674"/>
            <a:ext cx="6862457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80" y="1815737"/>
            <a:ext cx="6578135" cy="4624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9BDBEAD-9596-45A0-A7A1-AB471026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000" dirty="0"/>
              <a:t>DEGRADĒTAS TERITORIJAS ATTĪSTĪBAS POSMI (</a:t>
            </a:r>
            <a:r>
              <a:rPr lang="lv-LV" sz="3000" dirty="0"/>
              <a:t>3</a:t>
            </a:r>
            <a:r>
              <a:rPr lang="pt-BR" sz="3000" dirty="0"/>
              <a:t>)</a:t>
            </a:r>
            <a:endParaRPr lang="lv-LV" sz="30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="" xmlns:a16="http://schemas.microsoft.com/office/drawing/2014/main" id="{F5E1A4FC-A5B1-4E01-A1EA-8A9BD81A03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3000" dirty="0"/>
              <a:t>3.Zemes detālplānojuma izstrāde</a:t>
            </a:r>
          </a:p>
          <a:p>
            <a:r>
              <a:rPr lang="lv-LV" sz="3000" dirty="0"/>
              <a:t>4. Demontējamo būvju, inženierbūvju apzināšana, </a:t>
            </a:r>
            <a:r>
              <a:rPr lang="lv-LV" sz="3000" dirty="0" smtClean="0"/>
              <a:t>demontāžas, renovāciju projektu, apliecinājuma karšu </a:t>
            </a:r>
            <a:r>
              <a:rPr lang="lv-LV" sz="3000" dirty="0"/>
              <a:t>izstrāde, realizācija</a:t>
            </a:r>
          </a:p>
          <a:p>
            <a:r>
              <a:rPr lang="lv-LV" sz="3000" dirty="0"/>
              <a:t>5. Klientu piesaiste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82876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3255E1B-B2C8-43BE-AFC4-91163D187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Nākotnes perspektīva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37BA896-1E0A-47BE-9D3F-D850DDD56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sz="2400" dirty="0"/>
              <a:t>1. Sakārtot infrastruktūru (</a:t>
            </a:r>
            <a:r>
              <a:rPr lang="lv-LV" sz="2400" dirty="0" err="1"/>
              <a:t>iekškvartāla</a:t>
            </a:r>
            <a:r>
              <a:rPr lang="lv-LV" sz="2400" dirty="0"/>
              <a:t> ceļi, apgaismojums, ŪKT, LKT);</a:t>
            </a:r>
          </a:p>
          <a:p>
            <a:r>
              <a:rPr lang="lv-LV" sz="2400" dirty="0"/>
              <a:t>2.Piesaistīt klientus vēl neiznomātajās </a:t>
            </a:r>
            <a:r>
              <a:rPr lang="lv-LV" sz="2400" dirty="0" smtClean="0"/>
              <a:t>platībās, iznomājamo platību palielināšana;</a:t>
            </a:r>
          </a:p>
          <a:p>
            <a:r>
              <a:rPr lang="lv-LV" sz="2400" dirty="0" smtClean="0"/>
              <a:t>3.Mārketinga </a:t>
            </a:r>
            <a:r>
              <a:rPr lang="lv-LV" sz="2400" dirty="0"/>
              <a:t>un sabiedrisko attiecību aktivitātes.</a:t>
            </a:r>
          </a:p>
          <a:p>
            <a:endParaRPr lang="lv-LV" dirty="0"/>
          </a:p>
          <a:p>
            <a:endParaRPr lang="lv-LV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6839297-25F0-40DD-8AAA-1F181C22EEA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6032" y="0"/>
            <a:ext cx="1195968" cy="11264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182946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3C586965-D4BF-4605-8C1C-5B8CCCAB773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499CE6-06FC-4D3E-8B56-30558CC9D1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26E351D-C19B-467F-A5C7-085C4CECACA9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purl.org/dc/elements/1.1/"/>
    <ds:schemaRef ds:uri="71af3243-3dd4-4a8d-8c0d-dd76da1f02a5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{93EB9548-57F5-420F-966F-BA36278DD73E}tf11429527</Template>
  <TotalTime>0</TotalTime>
  <Words>167</Words>
  <Application>Microsoft Office PowerPoint</Application>
  <PresentationFormat>Widescreen</PresentationFormat>
  <Paragraphs>31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Bookman Old Style</vt:lpstr>
      <vt:lpstr>Calibri</vt:lpstr>
      <vt:lpstr>Franklin Gothic Book</vt:lpstr>
      <vt:lpstr>Times New Roman</vt:lpstr>
      <vt:lpstr>1_RetrospectVTI</vt:lpstr>
      <vt:lpstr>LIELUPES INDUSTRIĀLAIS PARKS-DEGRADĒTAS TERITORIJAS ATTĪSTĪBAS POTENCIĀLS</vt:lpstr>
      <vt:lpstr>Lielupes Industriālais Parks teritorijas vēsture</vt:lpstr>
      <vt:lpstr>DEGRADĒTAS TERITORIJAS ATTĪSTĪBAS POSMI (1)</vt:lpstr>
      <vt:lpstr>DEGRADĒTAS TERITORIJAS ATTĪSTĪBAS POSMI (2)</vt:lpstr>
      <vt:lpstr>DEGRADĒTAS TERITORIJAS ATTĪSTĪBAS POSMI (2)</vt:lpstr>
      <vt:lpstr>PowerPoint Presentation</vt:lpstr>
      <vt:lpstr>PIRMS&amp;PĒC</vt:lpstr>
      <vt:lpstr>DEGRADĒTAS TERITORIJAS ATTĪSTĪBAS POSMI (3)</vt:lpstr>
      <vt:lpstr>Nākotnes perspektīva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2020-09-16T13:01:35Z</dcterms:created>
  <dcterms:modified xsi:type="dcterms:W3CDTF">2021-04-29T10:30:22Z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